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42B6901" w14:textId="3C4D4144" w:rsidR="00853CC8" w:rsidRPr="00853CC8" w:rsidRDefault="00853CC8" w:rsidP="00CB4190">
      <w:pPr>
        <w:spacing w:line="480" w:lineRule="auto"/>
        <w:jc w:val="right"/>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(2</w:t>
      </w:r>
      <w:r>
        <w:rPr>
          <w:rFonts w:ascii="Times New Roman" w:eastAsia="Times New Roman" w:hAnsi="Times New Roman" w:cs="Times New Roman"/>
          <w:color w:val="000000"/>
        </w:rPr>
        <w:t>,</w:t>
      </w:r>
      <w:r w:rsidR="00312C06">
        <w:rPr>
          <w:rFonts w:ascii="Times New Roman" w:eastAsia="Times New Roman" w:hAnsi="Times New Roman" w:cs="Times New Roman"/>
          <w:color w:val="000000"/>
        </w:rPr>
        <w:t>500</w:t>
      </w:r>
      <w:r w:rsidRPr="00853CC8">
        <w:rPr>
          <w:rFonts w:ascii="Times New Roman" w:eastAsia="Times New Roman" w:hAnsi="Times New Roman" w:cs="Times New Roman"/>
          <w:color w:val="000000"/>
          <w:lang w:val="en-NG"/>
        </w:rPr>
        <w:t xml:space="preserve"> Words)</w:t>
      </w:r>
    </w:p>
    <w:p w14:paraId="40683038" w14:textId="77777777" w:rsidR="00853CC8" w:rsidRPr="00853CC8" w:rsidRDefault="00853CC8" w:rsidP="00CB4190">
      <w:pPr>
        <w:spacing w:line="480" w:lineRule="auto"/>
        <w:rPr>
          <w:rFonts w:ascii="Times New Roman" w:eastAsia="Times New Roman" w:hAnsi="Times New Roman" w:cs="Times New Roman"/>
          <w:lang w:val="en-NG"/>
        </w:rPr>
      </w:pPr>
    </w:p>
    <w:p w14:paraId="780E9AB3" w14:textId="03494BDC" w:rsidR="00853CC8" w:rsidRPr="00BC3EA4" w:rsidRDefault="00853CC8" w:rsidP="00CB4190">
      <w:pPr>
        <w:spacing w:line="480" w:lineRule="auto"/>
        <w:rPr>
          <w:rFonts w:ascii="Times New Roman" w:eastAsia="Times New Roman" w:hAnsi="Times New Roman" w:cs="Times New Roman"/>
        </w:rPr>
      </w:pPr>
      <w:r w:rsidRPr="00853CC8">
        <w:rPr>
          <w:rFonts w:ascii="Times New Roman" w:eastAsia="Times New Roman" w:hAnsi="Times New Roman" w:cs="Times New Roman"/>
          <w:b/>
          <w:bCs/>
          <w:color w:val="000000"/>
          <w:lang w:val="en-NG"/>
        </w:rPr>
        <w:t>T&amp;C</w:t>
      </w:r>
      <w:r w:rsidR="00BC3EA4">
        <w:rPr>
          <w:rFonts w:ascii="Times New Roman" w:eastAsia="Times New Roman" w:hAnsi="Times New Roman" w:cs="Times New Roman"/>
          <w:b/>
          <w:bCs/>
          <w:color w:val="000000"/>
        </w:rPr>
        <w:t>s</w:t>
      </w:r>
    </w:p>
    <w:p w14:paraId="5081775A" w14:textId="5B3A936A" w:rsid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Ibrahim Babátúndé Ibrahim</w:t>
      </w:r>
    </w:p>
    <w:p w14:paraId="47A8BFF7" w14:textId="77777777" w:rsidR="00CB4190" w:rsidRPr="00853CC8" w:rsidRDefault="00CB4190" w:rsidP="00CB4190">
      <w:pPr>
        <w:spacing w:line="480" w:lineRule="auto"/>
        <w:rPr>
          <w:rFonts w:ascii="Times New Roman" w:eastAsia="Times New Roman" w:hAnsi="Times New Roman" w:cs="Times New Roman"/>
          <w:lang w:val="en-NG"/>
        </w:rPr>
      </w:pPr>
    </w:p>
    <w:p w14:paraId="3E1E00C5" w14:textId="77777777" w:rsidR="00853CC8" w:rsidRDefault="00853CC8" w:rsidP="00CB4190">
      <w:pPr>
        <w:spacing w:line="480" w:lineRule="auto"/>
        <w:rPr>
          <w:rFonts w:ascii="Times New Roman" w:eastAsia="Times New Roman" w:hAnsi="Times New Roman" w:cs="Times New Roman"/>
          <w:color w:val="000000"/>
          <w:lang w:val="en-NG"/>
        </w:rPr>
      </w:pPr>
    </w:p>
    <w:p w14:paraId="11CCA58B" w14:textId="5E1DF3C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The first time I broke off Folami, he had been in a car accident. I remember the hysteric convulsion of his heart as the collision happened. He had been flung through the windshield, away from the explosion that killed everyone else in the car. It was when he regained consciousness that I realized I was spread out on a patch of grass, away from him. I was neither connected to his body, nor faded out by direct exposure to the sun. I felt no pain from the deep gash on the side of his head. No burden of breath or the heaviness of a mind. I was just a conscious beep newly awakened.</w:t>
      </w:r>
    </w:p>
    <w:p w14:paraId="72F783E9" w14:textId="77777777" w:rsidR="00853CC8" w:rsidRPr="00853CC8" w:rsidRDefault="00853CC8" w:rsidP="00CB4190">
      <w:pPr>
        <w:spacing w:line="480" w:lineRule="auto"/>
        <w:rPr>
          <w:rFonts w:ascii="Times New Roman" w:eastAsia="Times New Roman" w:hAnsi="Times New Roman" w:cs="Times New Roman"/>
          <w:lang w:val="en-NG"/>
        </w:rPr>
      </w:pPr>
    </w:p>
    <w:p w14:paraId="1C8C6740" w14:textId="18015202"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 xml:space="preserve">But a gentle wind soon rose, stirring and nudging me back in his direction, pushing me to connect </w:t>
      </w:r>
      <w:r w:rsidR="00951C5B">
        <w:rPr>
          <w:rFonts w:ascii="Times New Roman" w:eastAsia="Times New Roman" w:hAnsi="Times New Roman" w:cs="Times New Roman"/>
          <w:color w:val="000000"/>
        </w:rPr>
        <w:t xml:space="preserve">back </w:t>
      </w:r>
      <w:r w:rsidRPr="00853CC8">
        <w:rPr>
          <w:rFonts w:ascii="Times New Roman" w:eastAsia="Times New Roman" w:hAnsi="Times New Roman" w:cs="Times New Roman"/>
          <w:color w:val="000000"/>
          <w:lang w:val="en-NG"/>
        </w:rPr>
        <w:t>to his body on the cracked asphalt. As feet began to rush towards the wreckage from all directions—with people screaming, crying, and eventually rushing him to the hospital—I was, again, one with him. His shadow, much like I’ve been ever since his birth. For a long time, I looked back in awe and wondered if the separation happened at all.</w:t>
      </w:r>
    </w:p>
    <w:p w14:paraId="5161C16A" w14:textId="77777777" w:rsidR="00853CC8" w:rsidRPr="00853CC8" w:rsidRDefault="00853CC8" w:rsidP="00CB4190">
      <w:pPr>
        <w:spacing w:line="480" w:lineRule="auto"/>
        <w:rPr>
          <w:rFonts w:ascii="Times New Roman" w:eastAsia="Times New Roman" w:hAnsi="Times New Roman" w:cs="Times New Roman"/>
          <w:lang w:val="en-NG"/>
        </w:rPr>
      </w:pPr>
    </w:p>
    <w:p w14:paraId="2E45DE12" w14:textId="7A1755E9"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This is ten years after, and even though I still lengthen and shorten by Folami’s side to the sun’s presence and position, my awakened consciousness is animated and restless. Day and night, I observe the pivot of our connection, the door to m</w:t>
      </w:r>
      <w:r w:rsidR="003C6FE8">
        <w:rPr>
          <w:rFonts w:ascii="Times New Roman" w:eastAsia="Times New Roman" w:hAnsi="Times New Roman" w:cs="Times New Roman"/>
          <w:color w:val="000000"/>
        </w:rPr>
        <w:t>e owning myself</w:t>
      </w:r>
      <w:r w:rsidRPr="00853CC8">
        <w:rPr>
          <w:rFonts w:ascii="Times New Roman" w:eastAsia="Times New Roman" w:hAnsi="Times New Roman" w:cs="Times New Roman"/>
          <w:color w:val="000000"/>
          <w:lang w:val="en-NG"/>
        </w:rPr>
        <w:t xml:space="preserve"> if I have enough courage to open it. It is always the closest point on his body to the earth</w:t>
      </w:r>
      <w:r w:rsidR="00DE6772" w:rsidRPr="00853CC8">
        <w:rPr>
          <w:rFonts w:ascii="Times New Roman" w:eastAsia="Times New Roman" w:hAnsi="Times New Roman" w:cs="Times New Roman"/>
          <w:color w:val="000000"/>
          <w:lang w:val="en-NG"/>
        </w:rPr>
        <w:t>—</w:t>
      </w:r>
      <w:r w:rsidR="00DE6772">
        <w:rPr>
          <w:rFonts w:ascii="Times New Roman" w:eastAsia="Times New Roman" w:hAnsi="Times New Roman" w:cs="Times New Roman"/>
          <w:color w:val="000000"/>
        </w:rPr>
        <w:t>feet, buttocks, whatever</w:t>
      </w:r>
      <w:r w:rsidRPr="00853CC8">
        <w:rPr>
          <w:rFonts w:ascii="Times New Roman" w:eastAsia="Times New Roman" w:hAnsi="Times New Roman" w:cs="Times New Roman"/>
          <w:color w:val="000000"/>
          <w:lang w:val="en-NG"/>
        </w:rPr>
        <w:t xml:space="preserve">. I notice how it is strongest when he is calm and with a normal heart rate. It had </w:t>
      </w:r>
      <w:r w:rsidRPr="00853CC8">
        <w:rPr>
          <w:rFonts w:ascii="Times New Roman" w:eastAsia="Times New Roman" w:hAnsi="Times New Roman" w:cs="Times New Roman"/>
          <w:color w:val="000000"/>
          <w:lang w:val="en-NG"/>
        </w:rPr>
        <w:lastRenderedPageBreak/>
        <w:t xml:space="preserve">taken a fatal accident to break the pivot then, but while it doesn’t break when less serious events make his heart race, it is weakened enough </w:t>
      </w:r>
      <w:r w:rsidR="00DE6772">
        <w:rPr>
          <w:rFonts w:ascii="Times New Roman" w:eastAsia="Times New Roman" w:hAnsi="Times New Roman" w:cs="Times New Roman"/>
          <w:color w:val="000000"/>
        </w:rPr>
        <w:t>for me to gently unlatch and step away if I’m bold enough to</w:t>
      </w:r>
      <w:r w:rsidRPr="00853CC8">
        <w:rPr>
          <w:rFonts w:ascii="Times New Roman" w:eastAsia="Times New Roman" w:hAnsi="Times New Roman" w:cs="Times New Roman"/>
          <w:color w:val="000000"/>
          <w:lang w:val="en-NG"/>
        </w:rPr>
        <w:t>. </w:t>
      </w:r>
    </w:p>
    <w:p w14:paraId="496514DB" w14:textId="77777777" w:rsidR="00853CC8" w:rsidRPr="00853CC8" w:rsidRDefault="00853CC8" w:rsidP="00CB4190">
      <w:pPr>
        <w:spacing w:line="480" w:lineRule="auto"/>
        <w:rPr>
          <w:rFonts w:ascii="Times New Roman" w:eastAsia="Times New Roman" w:hAnsi="Times New Roman" w:cs="Times New Roman"/>
          <w:lang w:val="en-NG"/>
        </w:rPr>
      </w:pPr>
    </w:p>
    <w:p w14:paraId="45DDF7DD"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And in all these years, I’ve hummed at other countless shadows, trying to identify one like me. One who has experienced the same, who can tell me more about this state—the boundaries, or terms and conditions, if any. But even with locked contact when our carriers shake hands or hug, none ever hummed back. For all I know, none is any more than ordinary shades from carriers blocking out light, the shadow of a human not different than that of a tree. </w:t>
      </w:r>
    </w:p>
    <w:p w14:paraId="6F7ABF1C" w14:textId="77777777" w:rsidR="00853CC8" w:rsidRPr="00853CC8" w:rsidRDefault="00853CC8" w:rsidP="00CB4190">
      <w:pPr>
        <w:spacing w:line="480" w:lineRule="auto"/>
        <w:rPr>
          <w:rFonts w:ascii="Times New Roman" w:eastAsia="Times New Roman" w:hAnsi="Times New Roman" w:cs="Times New Roman"/>
          <w:lang w:val="en-NG"/>
        </w:rPr>
      </w:pPr>
    </w:p>
    <w:p w14:paraId="53028F9B" w14:textId="0CECF3E2"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 xml:space="preserve">Folami’s erratic heart pace often leaves the pivot weak. Me as well. Not knowing any other shadow like me is why I never have the courage to unlatch and float off. But a week ago, while he and Bimbo were having their usual </w:t>
      </w:r>
      <w:r w:rsidR="00CB4190">
        <w:rPr>
          <w:rFonts w:ascii="Times New Roman" w:eastAsia="Times New Roman" w:hAnsi="Times New Roman" w:cs="Times New Roman"/>
          <w:color w:val="000000"/>
        </w:rPr>
        <w:t xml:space="preserve">steamy </w:t>
      </w:r>
      <w:r w:rsidRPr="00853CC8">
        <w:rPr>
          <w:rFonts w:ascii="Times New Roman" w:eastAsia="Times New Roman" w:hAnsi="Times New Roman" w:cs="Times New Roman"/>
          <w:color w:val="000000"/>
          <w:lang w:val="en-NG"/>
        </w:rPr>
        <w:t>romp, I got an idea. Why continue to lock and wrestle with Bimbo’s shadow that never says anything back? So as his heartbeat raced, fueled by wanton excitement, I pushed the pivot door open and floated off, pasting myself against the ceiling. I watched the lone shadow beside the lovemakers writhe like it’s of a human vigorously pleasuring herself. </w:t>
      </w:r>
    </w:p>
    <w:p w14:paraId="244BFFA8" w14:textId="77777777" w:rsidR="00853CC8" w:rsidRPr="00853CC8" w:rsidRDefault="00853CC8" w:rsidP="00CB4190">
      <w:pPr>
        <w:spacing w:line="480" w:lineRule="auto"/>
        <w:rPr>
          <w:rFonts w:ascii="Times New Roman" w:eastAsia="Times New Roman" w:hAnsi="Times New Roman" w:cs="Times New Roman"/>
          <w:lang w:val="en-NG"/>
        </w:rPr>
      </w:pPr>
    </w:p>
    <w:p w14:paraId="129B9B6A"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 xml:space="preserve">So engrossed was I, that when the General thundered through the corridor suddenly, making Folami pick up and run, I momentarily forgot that I floated off him. In a few seconds, I was scampering after him across the shrubby ground. By the time he crossed into the zoo area from the living quarters, I was safely locked back into place. If the General’s daughter hadn’t busied herself with pulling her clothes back on, I’m sure she’d have seen this glitch and raised an alarm. Imagine the sight: a weirdo with a detached shade running after him. He </w:t>
      </w:r>
      <w:r w:rsidRPr="00853CC8">
        <w:rPr>
          <w:rFonts w:ascii="Times New Roman" w:eastAsia="Times New Roman" w:hAnsi="Times New Roman" w:cs="Times New Roman"/>
          <w:color w:val="000000"/>
          <w:lang w:val="en-NG"/>
        </w:rPr>
        <w:lastRenderedPageBreak/>
        <w:t xml:space="preserve">would be labeled </w:t>
      </w:r>
      <w:r w:rsidRPr="00853CC8">
        <w:rPr>
          <w:rFonts w:ascii="Times New Roman" w:eastAsia="Times New Roman" w:hAnsi="Times New Roman" w:cs="Times New Roman"/>
          <w:i/>
          <w:iCs/>
          <w:color w:val="000000"/>
          <w:lang w:val="en-NG"/>
        </w:rPr>
        <w:t>possessed</w:t>
      </w:r>
      <w:r w:rsidRPr="00853CC8">
        <w:rPr>
          <w:rFonts w:ascii="Times New Roman" w:eastAsia="Times New Roman" w:hAnsi="Times New Roman" w:cs="Times New Roman"/>
          <w:color w:val="000000"/>
          <w:lang w:val="en-NG"/>
        </w:rPr>
        <w:t xml:space="preserve">. I, the shade, would be labeled </w:t>
      </w:r>
      <w:r w:rsidRPr="00853CC8">
        <w:rPr>
          <w:rFonts w:ascii="Times New Roman" w:eastAsia="Times New Roman" w:hAnsi="Times New Roman" w:cs="Times New Roman"/>
          <w:i/>
          <w:iCs/>
          <w:color w:val="000000"/>
          <w:lang w:val="en-NG"/>
        </w:rPr>
        <w:t>evil spirit</w:t>
      </w:r>
      <w:r w:rsidRPr="00853CC8">
        <w:rPr>
          <w:rFonts w:ascii="Times New Roman" w:eastAsia="Times New Roman" w:hAnsi="Times New Roman" w:cs="Times New Roman"/>
          <w:color w:val="000000"/>
          <w:lang w:val="en-NG"/>
        </w:rPr>
        <w:t>. They’d perhaps say I am a spirit from one of the zoo’s wild animals. </w:t>
      </w:r>
    </w:p>
    <w:p w14:paraId="76A5DAA4" w14:textId="77777777" w:rsidR="00853CC8" w:rsidRPr="00853CC8" w:rsidRDefault="00853CC8" w:rsidP="00CB4190">
      <w:pPr>
        <w:spacing w:line="480" w:lineRule="auto"/>
        <w:rPr>
          <w:rFonts w:ascii="Times New Roman" w:eastAsia="Times New Roman" w:hAnsi="Times New Roman" w:cs="Times New Roman"/>
          <w:lang w:val="en-NG"/>
        </w:rPr>
      </w:pPr>
    </w:p>
    <w:p w14:paraId="53C1BB1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How he didn’t notice either, I have no idea, but, of course, he’s not with any of his senses when adrenaline takes over. For me, I have again experienced that surreal lightness and owned myself, albeit for a brief delinquent moment. And I ask myself why I waited ten years since the accident for that. Folami’s heart is accustomed to racing. Not surprising for someone who carries the trauma of a near-death experience, coupled with working in a closed space filled with wild animals. I can unlatch as many times as I want every single day, but I can never be that careless again. </w:t>
      </w:r>
    </w:p>
    <w:p w14:paraId="4A324DD2" w14:textId="77777777" w:rsidR="00853CC8" w:rsidRPr="00853CC8" w:rsidRDefault="00853CC8" w:rsidP="00CB4190">
      <w:pPr>
        <w:spacing w:line="480" w:lineRule="auto"/>
        <w:rPr>
          <w:rFonts w:ascii="Times New Roman" w:eastAsia="Times New Roman" w:hAnsi="Times New Roman" w:cs="Times New Roman"/>
          <w:lang w:val="en-NG"/>
        </w:rPr>
      </w:pPr>
    </w:p>
    <w:p w14:paraId="06E0588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I remember Bimbo asking him why he applied for the job when he knew he couldn’t cope with being up close with wild animals. </w:t>
      </w:r>
    </w:p>
    <w:p w14:paraId="67B18B82" w14:textId="77777777" w:rsidR="00853CC8" w:rsidRPr="00853CC8" w:rsidRDefault="00853CC8" w:rsidP="00CB4190">
      <w:pPr>
        <w:spacing w:line="480" w:lineRule="auto"/>
        <w:rPr>
          <w:rFonts w:ascii="Times New Roman" w:eastAsia="Times New Roman" w:hAnsi="Times New Roman" w:cs="Times New Roman"/>
          <w:lang w:val="en-NG"/>
        </w:rPr>
      </w:pPr>
    </w:p>
    <w:p w14:paraId="2141F137"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“Do you see any other jobs around?” he had asked. </w:t>
      </w:r>
    </w:p>
    <w:p w14:paraId="79CF8F89" w14:textId="77777777" w:rsidR="00853CC8" w:rsidRPr="00853CC8" w:rsidRDefault="00853CC8" w:rsidP="00CB4190">
      <w:pPr>
        <w:spacing w:line="480" w:lineRule="auto"/>
        <w:rPr>
          <w:rFonts w:ascii="Times New Roman" w:eastAsia="Times New Roman" w:hAnsi="Times New Roman" w:cs="Times New Roman"/>
          <w:lang w:val="en-NG"/>
        </w:rPr>
      </w:pPr>
    </w:p>
    <w:p w14:paraId="2AC282B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She sighed.</w:t>
      </w:r>
    </w:p>
    <w:p w14:paraId="031C86F6" w14:textId="77777777" w:rsidR="00853CC8" w:rsidRPr="00853CC8" w:rsidRDefault="00853CC8" w:rsidP="00CB4190">
      <w:pPr>
        <w:spacing w:line="480" w:lineRule="auto"/>
        <w:rPr>
          <w:rFonts w:ascii="Times New Roman" w:eastAsia="Times New Roman" w:hAnsi="Times New Roman" w:cs="Times New Roman"/>
          <w:lang w:val="en-NG"/>
        </w:rPr>
      </w:pPr>
    </w:p>
    <w:p w14:paraId="787249D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“How about you? You basically take care of this place alone.”</w:t>
      </w:r>
    </w:p>
    <w:p w14:paraId="53884322" w14:textId="77777777" w:rsidR="00853CC8" w:rsidRPr="00853CC8" w:rsidRDefault="00853CC8" w:rsidP="00CB4190">
      <w:pPr>
        <w:spacing w:line="480" w:lineRule="auto"/>
        <w:rPr>
          <w:rFonts w:ascii="Times New Roman" w:eastAsia="Times New Roman" w:hAnsi="Times New Roman" w:cs="Times New Roman"/>
          <w:lang w:val="en-NG"/>
        </w:rPr>
      </w:pPr>
    </w:p>
    <w:p w14:paraId="2D844166"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“My mum inherited it from her father,” she replied. “Now that she’s no more, it’s all on my dad and me.”</w:t>
      </w:r>
    </w:p>
    <w:p w14:paraId="45CDBBEC" w14:textId="77777777" w:rsidR="00853CC8" w:rsidRPr="00853CC8" w:rsidRDefault="00853CC8" w:rsidP="00CB4190">
      <w:pPr>
        <w:spacing w:line="480" w:lineRule="auto"/>
        <w:rPr>
          <w:rFonts w:ascii="Times New Roman" w:eastAsia="Times New Roman" w:hAnsi="Times New Roman" w:cs="Times New Roman"/>
          <w:lang w:val="en-NG"/>
        </w:rPr>
      </w:pPr>
    </w:p>
    <w:p w14:paraId="00AF2CB9"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“Oh. I thought it was Government owned.”</w:t>
      </w:r>
    </w:p>
    <w:p w14:paraId="5B535C78" w14:textId="77777777" w:rsidR="00853CC8" w:rsidRPr="00853CC8" w:rsidRDefault="00853CC8" w:rsidP="00CB4190">
      <w:pPr>
        <w:spacing w:line="480" w:lineRule="auto"/>
        <w:rPr>
          <w:rFonts w:ascii="Times New Roman" w:eastAsia="Times New Roman" w:hAnsi="Times New Roman" w:cs="Times New Roman"/>
          <w:lang w:val="en-NG"/>
        </w:rPr>
      </w:pPr>
    </w:p>
    <w:p w14:paraId="280F4854"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lastRenderedPageBreak/>
        <w:t>“Wrong. It used to run on government grants, but we lost that with the new Governor. That’s why there’s a gate fee now. We have less people coming in. People prefer when the price was subsidized. All my dad’s traveling is in search of funding, else we might need to give up our animals and close down. For now, I’ll just keep taking care of everything and hope he gets funding.”</w:t>
      </w:r>
    </w:p>
    <w:p w14:paraId="6D56908F" w14:textId="77777777" w:rsidR="00853CC8" w:rsidRPr="00853CC8" w:rsidRDefault="00853CC8" w:rsidP="00CB4190">
      <w:pPr>
        <w:spacing w:line="480" w:lineRule="auto"/>
        <w:rPr>
          <w:rFonts w:ascii="Times New Roman" w:eastAsia="Times New Roman" w:hAnsi="Times New Roman" w:cs="Times New Roman"/>
          <w:lang w:val="en-NG"/>
        </w:rPr>
      </w:pPr>
    </w:p>
    <w:p w14:paraId="5EE957C4" w14:textId="77777777" w:rsidR="00CB4190" w:rsidRDefault="00853CC8" w:rsidP="00CB4190">
      <w:pPr>
        <w:spacing w:line="480" w:lineRule="auto"/>
        <w:rPr>
          <w:rFonts w:ascii="Times New Roman" w:eastAsia="Times New Roman" w:hAnsi="Times New Roman" w:cs="Times New Roman"/>
          <w:color w:val="000000"/>
          <w:lang w:val="en-NG"/>
        </w:rPr>
      </w:pPr>
      <w:r w:rsidRPr="00853CC8">
        <w:rPr>
          <w:rFonts w:ascii="Times New Roman" w:eastAsia="Times New Roman" w:hAnsi="Times New Roman" w:cs="Times New Roman"/>
          <w:color w:val="000000"/>
          <w:lang w:val="en-NG"/>
        </w:rPr>
        <w:t xml:space="preserve">And she is indeed a master at tending to the animals at the zoo, steering the snakes this way or that way in their show-glass to clean out their shed skin; getting the birds excited as she filled corn, millet, and water into the feeders in the aviary; letting the monkeys climb her shoulders and show off their calisthenics; and having a calming effect on </w:t>
      </w:r>
      <w:r w:rsidR="00CB4190">
        <w:rPr>
          <w:rFonts w:ascii="Times New Roman" w:eastAsia="Times New Roman" w:hAnsi="Times New Roman" w:cs="Times New Roman"/>
          <w:color w:val="000000"/>
        </w:rPr>
        <w:t xml:space="preserve">even </w:t>
      </w:r>
      <w:r w:rsidRPr="00853CC8">
        <w:rPr>
          <w:rFonts w:ascii="Times New Roman" w:eastAsia="Times New Roman" w:hAnsi="Times New Roman" w:cs="Times New Roman"/>
          <w:color w:val="000000"/>
          <w:lang w:val="en-NG"/>
        </w:rPr>
        <w:t xml:space="preserve">the lions in their cage at the far end of the long walkway running through the show area. </w:t>
      </w:r>
    </w:p>
    <w:p w14:paraId="7142DC0E" w14:textId="77777777" w:rsidR="00CB4190" w:rsidRDefault="00CB4190" w:rsidP="00CB4190">
      <w:pPr>
        <w:spacing w:line="480" w:lineRule="auto"/>
        <w:rPr>
          <w:rFonts w:ascii="Times New Roman" w:eastAsia="Times New Roman" w:hAnsi="Times New Roman" w:cs="Times New Roman"/>
          <w:color w:val="000000"/>
          <w:lang w:val="en-NG"/>
        </w:rPr>
      </w:pPr>
    </w:p>
    <w:p w14:paraId="2D179175" w14:textId="692D3A73" w:rsidR="00CB4190" w:rsidRPr="00853CC8" w:rsidRDefault="00853CC8" w:rsidP="00CB4190">
      <w:pPr>
        <w:spacing w:line="480" w:lineRule="auto"/>
        <w:rPr>
          <w:rFonts w:ascii="Times New Roman" w:eastAsia="Times New Roman" w:hAnsi="Times New Roman" w:cs="Times New Roman"/>
          <w:color w:val="000000"/>
          <w:lang w:val="en-NG"/>
        </w:rPr>
      </w:pPr>
      <w:r w:rsidRPr="00853CC8">
        <w:rPr>
          <w:rFonts w:ascii="Times New Roman" w:eastAsia="Times New Roman" w:hAnsi="Times New Roman" w:cs="Times New Roman"/>
          <w:color w:val="000000"/>
          <w:lang w:val="en-NG"/>
        </w:rPr>
        <w:t xml:space="preserve">When Folami is not in the protective glass booth, letting people in and out of the revolving metal bars, he feeds off her confidence, working side by side with her, especially when the General is away on his meeting trips. It’s how a fondness grew between them, and how he learned of the strange inner workings of her mind. Around her, his adrenaline moments never surface, except when </w:t>
      </w:r>
      <w:r w:rsidR="00490519">
        <w:rPr>
          <w:rFonts w:ascii="Times New Roman" w:eastAsia="Times New Roman" w:hAnsi="Times New Roman" w:cs="Times New Roman"/>
          <w:color w:val="000000"/>
        </w:rPr>
        <w:t xml:space="preserve">he and </w:t>
      </w:r>
      <w:r w:rsidR="00B75270">
        <w:rPr>
          <w:rFonts w:ascii="Times New Roman" w:eastAsia="Times New Roman" w:hAnsi="Times New Roman" w:cs="Times New Roman"/>
          <w:color w:val="000000"/>
        </w:rPr>
        <w:t>s</w:t>
      </w:r>
      <w:r w:rsidR="00490519">
        <w:rPr>
          <w:rFonts w:ascii="Times New Roman" w:eastAsia="Times New Roman" w:hAnsi="Times New Roman" w:cs="Times New Roman"/>
          <w:color w:val="000000"/>
        </w:rPr>
        <w:t>he a</w:t>
      </w:r>
      <w:r w:rsidRPr="00853CC8">
        <w:rPr>
          <w:rFonts w:ascii="Times New Roman" w:eastAsia="Times New Roman" w:hAnsi="Times New Roman" w:cs="Times New Roman"/>
          <w:color w:val="000000"/>
          <w:lang w:val="en-NG"/>
        </w:rPr>
        <w:t xml:space="preserve">re romping, or when she makes demands he can’t </w:t>
      </w:r>
      <w:r w:rsidR="00490519">
        <w:rPr>
          <w:rFonts w:ascii="Times New Roman" w:eastAsia="Times New Roman" w:hAnsi="Times New Roman" w:cs="Times New Roman"/>
          <w:color w:val="000000"/>
        </w:rPr>
        <w:t>sufficiently</w:t>
      </w:r>
      <w:r w:rsidRPr="00853CC8">
        <w:rPr>
          <w:rFonts w:ascii="Times New Roman" w:eastAsia="Times New Roman" w:hAnsi="Times New Roman" w:cs="Times New Roman"/>
          <w:color w:val="000000"/>
          <w:lang w:val="en-NG"/>
        </w:rPr>
        <w:t xml:space="preserve"> supply, like when she said she wanted a new phone.</w:t>
      </w:r>
    </w:p>
    <w:p w14:paraId="439756D8" w14:textId="77777777" w:rsidR="00853CC8" w:rsidRPr="00853CC8" w:rsidRDefault="00853CC8" w:rsidP="00CB4190">
      <w:pPr>
        <w:spacing w:line="480" w:lineRule="auto"/>
        <w:rPr>
          <w:rFonts w:ascii="Times New Roman" w:eastAsia="Times New Roman" w:hAnsi="Times New Roman" w:cs="Times New Roman"/>
          <w:lang w:val="en-NG"/>
        </w:rPr>
      </w:pPr>
    </w:p>
    <w:p w14:paraId="1FEB7809"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It’s not only the animals that shoot up his tension, however, so away from them, his adrenaline moments are still a frequent visitor. Like earlier today when he ran into Dave who he owes money, or when he heard police siren on his way from work with a half-smoked blunt in his wallet, or when he got home and there was a rent reminder underneath the door, or now as his phone rings with an unknown caller. </w:t>
      </w:r>
    </w:p>
    <w:p w14:paraId="2768A366" w14:textId="77777777" w:rsidR="00853CC8" w:rsidRPr="00853CC8" w:rsidRDefault="00853CC8" w:rsidP="00CB4190">
      <w:pPr>
        <w:spacing w:line="480" w:lineRule="auto"/>
        <w:rPr>
          <w:rFonts w:ascii="Times New Roman" w:eastAsia="Times New Roman" w:hAnsi="Times New Roman" w:cs="Times New Roman"/>
          <w:lang w:val="en-NG"/>
        </w:rPr>
      </w:pPr>
    </w:p>
    <w:p w14:paraId="74514762"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lastRenderedPageBreak/>
        <w:t>The urge to experience my aloneness again has become a nasty itch, so I ride the moment, push open the pivot door, and fall into blissful calm.</w:t>
      </w:r>
    </w:p>
    <w:p w14:paraId="6D2C77CE" w14:textId="77777777" w:rsidR="00853CC8" w:rsidRPr="00853CC8" w:rsidRDefault="00853CC8" w:rsidP="00CB4190">
      <w:pPr>
        <w:spacing w:line="480" w:lineRule="auto"/>
        <w:rPr>
          <w:rFonts w:ascii="Times New Roman" w:eastAsia="Times New Roman" w:hAnsi="Times New Roman" w:cs="Times New Roman"/>
          <w:lang w:val="en-NG"/>
        </w:rPr>
      </w:pPr>
    </w:p>
    <w:p w14:paraId="5DFD07C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“Plus four four…” Folami says after a pause, rubbing the scar on the side of his head, oblivious of my detachment and the bareness of our pivot. </w:t>
      </w:r>
    </w:p>
    <w:p w14:paraId="4F1F62EF" w14:textId="77777777" w:rsidR="00853CC8" w:rsidRPr="00853CC8" w:rsidRDefault="00853CC8" w:rsidP="00CB4190">
      <w:pPr>
        <w:spacing w:line="480" w:lineRule="auto"/>
        <w:rPr>
          <w:rFonts w:ascii="Times New Roman" w:eastAsia="Times New Roman" w:hAnsi="Times New Roman" w:cs="Times New Roman"/>
          <w:lang w:val="en-NG"/>
        </w:rPr>
      </w:pPr>
    </w:p>
    <w:p w14:paraId="02235347"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His life is a huge mess. His words, not mine. Whether true or not, it’s how he describes it to Jibola when the latter tells him of his planned trip to Nigeria. </w:t>
      </w:r>
    </w:p>
    <w:p w14:paraId="203E8637" w14:textId="77777777" w:rsidR="00853CC8" w:rsidRPr="00853CC8" w:rsidRDefault="00853CC8" w:rsidP="00CB4190">
      <w:pPr>
        <w:spacing w:line="480" w:lineRule="auto"/>
        <w:rPr>
          <w:rFonts w:ascii="Times New Roman" w:eastAsia="Times New Roman" w:hAnsi="Times New Roman" w:cs="Times New Roman"/>
          <w:lang w:val="en-NG"/>
        </w:rPr>
      </w:pPr>
    </w:p>
    <w:p w14:paraId="19AFA109"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“My bro, all I want is a phone,” he says with one hand glued to his ear. “In fact, if it’s too much, just come and let me take you to Glo shop when you get here. They’re doing buy-one-get-one-free, so you can buy for yourself and give me the free one.”</w:t>
      </w:r>
    </w:p>
    <w:p w14:paraId="01C19178" w14:textId="77777777" w:rsidR="00853CC8" w:rsidRPr="00853CC8" w:rsidRDefault="00853CC8" w:rsidP="00CB4190">
      <w:pPr>
        <w:spacing w:line="480" w:lineRule="auto"/>
        <w:rPr>
          <w:rFonts w:ascii="Times New Roman" w:eastAsia="Times New Roman" w:hAnsi="Times New Roman" w:cs="Times New Roman"/>
          <w:lang w:val="en-NG"/>
        </w:rPr>
      </w:pPr>
    </w:p>
    <w:p w14:paraId="79F648BC"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 long pause. </w:t>
      </w:r>
    </w:p>
    <w:p w14:paraId="78515194" w14:textId="77777777" w:rsidR="00853CC8" w:rsidRPr="00853CC8" w:rsidRDefault="00853CC8" w:rsidP="00CB4190">
      <w:pPr>
        <w:spacing w:line="480" w:lineRule="auto"/>
        <w:rPr>
          <w:rFonts w:ascii="Times New Roman" w:eastAsia="Times New Roman" w:hAnsi="Times New Roman" w:cs="Times New Roman"/>
          <w:lang w:val="en-NG"/>
        </w:rPr>
      </w:pPr>
    </w:p>
    <w:p w14:paraId="62B3804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I motion close, conscious of a slight heaviness. I used to feel much lighter than this, but as my senses sharpen daily through his, they pack more weight on me, making me slower. Tonight, it’s the weight of crisp sound and sharp hearing. </w:t>
      </w:r>
    </w:p>
    <w:p w14:paraId="1B4D9BE2" w14:textId="77777777" w:rsidR="00853CC8" w:rsidRPr="00853CC8" w:rsidRDefault="00853CC8" w:rsidP="00CB4190">
      <w:pPr>
        <w:spacing w:line="480" w:lineRule="auto"/>
        <w:rPr>
          <w:rFonts w:ascii="Times New Roman" w:eastAsia="Times New Roman" w:hAnsi="Times New Roman" w:cs="Times New Roman"/>
          <w:lang w:val="en-NG"/>
        </w:rPr>
      </w:pPr>
    </w:p>
    <w:p w14:paraId="0B61F064"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 and Cs?”</w:t>
      </w:r>
    </w:p>
    <w:p w14:paraId="474FE426" w14:textId="77777777" w:rsidR="00853CC8" w:rsidRPr="00853CC8" w:rsidRDefault="00853CC8" w:rsidP="00CB4190">
      <w:pPr>
        <w:spacing w:line="480" w:lineRule="auto"/>
        <w:rPr>
          <w:rFonts w:ascii="Times New Roman" w:eastAsia="Times New Roman" w:hAnsi="Times New Roman" w:cs="Times New Roman"/>
          <w:lang w:val="en-NG"/>
        </w:rPr>
      </w:pPr>
    </w:p>
    <w:p w14:paraId="5EF06C0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Another pause.</w:t>
      </w:r>
    </w:p>
    <w:p w14:paraId="486C5946" w14:textId="77777777" w:rsidR="00853CC8" w:rsidRPr="00853CC8" w:rsidRDefault="00853CC8" w:rsidP="00CB4190">
      <w:pPr>
        <w:spacing w:line="480" w:lineRule="auto"/>
        <w:rPr>
          <w:rFonts w:ascii="Times New Roman" w:eastAsia="Times New Roman" w:hAnsi="Times New Roman" w:cs="Times New Roman"/>
          <w:lang w:val="en-NG"/>
        </w:rPr>
      </w:pPr>
    </w:p>
    <w:p w14:paraId="7FA9B66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“They always say that after every advert nau.”</w:t>
      </w:r>
    </w:p>
    <w:p w14:paraId="2CC6B348" w14:textId="77777777" w:rsidR="00853CC8" w:rsidRPr="00853CC8" w:rsidRDefault="00853CC8" w:rsidP="00CB4190">
      <w:pPr>
        <w:spacing w:line="480" w:lineRule="auto"/>
        <w:rPr>
          <w:rFonts w:ascii="Times New Roman" w:eastAsia="Times New Roman" w:hAnsi="Times New Roman" w:cs="Times New Roman"/>
          <w:lang w:val="en-NG"/>
        </w:rPr>
      </w:pPr>
    </w:p>
    <w:p w14:paraId="5DD8975D"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lastRenderedPageBreak/>
        <w:t>A much lengthier pause.</w:t>
      </w:r>
    </w:p>
    <w:p w14:paraId="5933AC31" w14:textId="77777777" w:rsidR="00853CC8" w:rsidRPr="00853CC8" w:rsidRDefault="00853CC8" w:rsidP="00CB4190">
      <w:pPr>
        <w:spacing w:line="480" w:lineRule="auto"/>
        <w:rPr>
          <w:rFonts w:ascii="Times New Roman" w:eastAsia="Times New Roman" w:hAnsi="Times New Roman" w:cs="Times New Roman"/>
          <w:lang w:val="en-NG"/>
        </w:rPr>
      </w:pPr>
    </w:p>
    <w:p w14:paraId="2E61B2BC"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“Bro, it doesn’t matter, jor. There’s nothing hidden in this one. Just buy, give me the free one.”</w:t>
      </w:r>
    </w:p>
    <w:p w14:paraId="7512B574" w14:textId="77777777" w:rsidR="00853CC8" w:rsidRPr="00853CC8" w:rsidRDefault="00853CC8" w:rsidP="00CB4190">
      <w:pPr>
        <w:spacing w:line="480" w:lineRule="auto"/>
        <w:rPr>
          <w:rFonts w:ascii="Times New Roman" w:eastAsia="Times New Roman" w:hAnsi="Times New Roman" w:cs="Times New Roman"/>
          <w:lang w:val="en-NG"/>
        </w:rPr>
      </w:pPr>
    </w:p>
    <w:p w14:paraId="69C81734" w14:textId="1AE52EA3"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And so the deal is sealed, or so he tells Bimbo. He rests his back against a guava tree as she hauls raw beef through the roof of the lions’ cage. The sun spills me past the iron bars, onto the concrete floor by a panting lion</w:t>
      </w:r>
      <w:proofErr w:type="spellStart"/>
      <w:r w:rsidR="00490519">
        <w:rPr>
          <w:rFonts w:ascii="Times New Roman" w:eastAsia="Times New Roman" w:hAnsi="Times New Roman" w:cs="Times New Roman"/>
          <w:color w:val="000000"/>
        </w:rPr>
        <w:t>ess</w:t>
      </w:r>
      <w:proofErr w:type="spellEnd"/>
      <w:r w:rsidRPr="00853CC8">
        <w:rPr>
          <w:rFonts w:ascii="Times New Roman" w:eastAsia="Times New Roman" w:hAnsi="Times New Roman" w:cs="Times New Roman"/>
          <w:color w:val="000000"/>
          <w:lang w:val="en-NG"/>
        </w:rPr>
        <w:t>’s paws. It used to be just fine, even when the sun painted me directly over these beasts. But since I became conscious of this heaviness of the senses, getting anywhere near the cage has started to scare me as much as it does him.</w:t>
      </w:r>
    </w:p>
    <w:p w14:paraId="3C2F0DAB" w14:textId="77777777" w:rsidR="00853CC8" w:rsidRPr="00853CC8" w:rsidRDefault="00853CC8" w:rsidP="00CB4190">
      <w:pPr>
        <w:spacing w:line="480" w:lineRule="auto"/>
        <w:rPr>
          <w:rFonts w:ascii="Times New Roman" w:eastAsia="Times New Roman" w:hAnsi="Times New Roman" w:cs="Times New Roman"/>
          <w:lang w:val="en-NG"/>
        </w:rPr>
      </w:pPr>
    </w:p>
    <w:p w14:paraId="742C228C"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 few days later, Jibola arrives in Nigeria, but there’s no phone for Bimbo.</w:t>
      </w:r>
    </w:p>
    <w:p w14:paraId="5C36555C" w14:textId="77777777" w:rsidR="00853CC8" w:rsidRPr="00853CC8" w:rsidRDefault="00853CC8" w:rsidP="00CB4190">
      <w:pPr>
        <w:spacing w:line="480" w:lineRule="auto"/>
        <w:rPr>
          <w:rFonts w:ascii="Times New Roman" w:eastAsia="Times New Roman" w:hAnsi="Times New Roman" w:cs="Times New Roman"/>
          <w:lang w:val="en-NG"/>
        </w:rPr>
      </w:pPr>
    </w:p>
    <w:p w14:paraId="2B75980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“What do you mean he didn’t go for it?”</w:t>
      </w:r>
    </w:p>
    <w:p w14:paraId="5956ADDE" w14:textId="77777777" w:rsidR="00853CC8" w:rsidRPr="00853CC8" w:rsidRDefault="00853CC8" w:rsidP="00CB4190">
      <w:pPr>
        <w:spacing w:line="480" w:lineRule="auto"/>
        <w:rPr>
          <w:rFonts w:ascii="Times New Roman" w:eastAsia="Times New Roman" w:hAnsi="Times New Roman" w:cs="Times New Roman"/>
          <w:lang w:val="en-NG"/>
        </w:rPr>
      </w:pPr>
    </w:p>
    <w:p w14:paraId="6D590F9D"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“He said there are always hidden charges, especially when they say, ‘terms and conditions apply’. I told you he is very stingy.”</w:t>
      </w:r>
    </w:p>
    <w:p w14:paraId="0CB8DE71" w14:textId="77777777" w:rsidR="00853CC8" w:rsidRPr="00853CC8" w:rsidRDefault="00853CC8" w:rsidP="00CB4190">
      <w:pPr>
        <w:spacing w:line="480" w:lineRule="auto"/>
        <w:rPr>
          <w:rFonts w:ascii="Times New Roman" w:eastAsia="Times New Roman" w:hAnsi="Times New Roman" w:cs="Times New Roman"/>
          <w:lang w:val="en-NG"/>
        </w:rPr>
      </w:pPr>
    </w:p>
    <w:p w14:paraId="2B3A57D0"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She hisses and leaves him standing there, punishing him with moodiness all afternoon. Despite the General being away on a trip, his advances meet stern rebuffs. There have only been five visitors today, a further dampener.</w:t>
      </w:r>
    </w:p>
    <w:p w14:paraId="78479A54" w14:textId="77777777" w:rsidR="00853CC8" w:rsidRPr="00853CC8" w:rsidRDefault="00853CC8" w:rsidP="00CB4190">
      <w:pPr>
        <w:spacing w:line="480" w:lineRule="auto"/>
        <w:rPr>
          <w:rFonts w:ascii="Times New Roman" w:eastAsia="Times New Roman" w:hAnsi="Times New Roman" w:cs="Times New Roman"/>
          <w:lang w:val="en-NG"/>
        </w:rPr>
      </w:pPr>
    </w:p>
    <w:p w14:paraId="6DF88B90"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 xml:space="preserve">His phone rings as I begin to lengthen into the evening. He puts the call on speaker because she wants to say something to his friend. There are twinkles in her eyes. He recognizes this as </w:t>
      </w:r>
      <w:r w:rsidRPr="00853CC8">
        <w:rPr>
          <w:rFonts w:ascii="Times New Roman" w:eastAsia="Times New Roman" w:hAnsi="Times New Roman" w:cs="Times New Roman"/>
          <w:color w:val="000000"/>
          <w:lang w:val="en-NG"/>
        </w:rPr>
        <w:lastRenderedPageBreak/>
        <w:t>a telltale sign that she’s up to something—like the first time she kissed him by the gates, or when she flashed him her breasts at lunch while her father led prayers with his eyes closed. </w:t>
      </w:r>
    </w:p>
    <w:p w14:paraId="730F07AC" w14:textId="77777777" w:rsidR="00853CC8" w:rsidRPr="00853CC8" w:rsidRDefault="00853CC8" w:rsidP="00CB4190">
      <w:pPr>
        <w:spacing w:line="480" w:lineRule="auto"/>
        <w:rPr>
          <w:rFonts w:ascii="Times New Roman" w:eastAsia="Times New Roman" w:hAnsi="Times New Roman" w:cs="Times New Roman"/>
          <w:lang w:val="en-NG"/>
        </w:rPr>
      </w:pPr>
    </w:p>
    <w:p w14:paraId="22A65523"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“When am I meeting you, Sir?”</w:t>
      </w:r>
    </w:p>
    <w:p w14:paraId="621CD8BC" w14:textId="77777777" w:rsidR="00853CC8" w:rsidRPr="00853CC8" w:rsidRDefault="00853CC8" w:rsidP="00CB4190">
      <w:pPr>
        <w:spacing w:line="480" w:lineRule="auto"/>
        <w:rPr>
          <w:rFonts w:ascii="Times New Roman" w:eastAsia="Times New Roman" w:hAnsi="Times New Roman" w:cs="Times New Roman"/>
          <w:lang w:val="en-NG"/>
        </w:rPr>
      </w:pPr>
    </w:p>
    <w:p w14:paraId="07B386E8"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“You know, people in the UK never believe me when I tell them I’ve only ever seen lions on TV.” Jibola laughs.</w:t>
      </w:r>
    </w:p>
    <w:p w14:paraId="0D4B2742" w14:textId="77777777" w:rsidR="00853CC8" w:rsidRPr="00853CC8" w:rsidRDefault="00853CC8" w:rsidP="00CB4190">
      <w:pPr>
        <w:spacing w:line="480" w:lineRule="auto"/>
        <w:rPr>
          <w:rFonts w:ascii="Times New Roman" w:eastAsia="Times New Roman" w:hAnsi="Times New Roman" w:cs="Times New Roman"/>
          <w:lang w:val="en-NG"/>
        </w:rPr>
      </w:pPr>
    </w:p>
    <w:p w14:paraId="172DD29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“Really?” </w:t>
      </w:r>
    </w:p>
    <w:p w14:paraId="53F3B202" w14:textId="77777777" w:rsidR="00853CC8" w:rsidRPr="00853CC8" w:rsidRDefault="00853CC8" w:rsidP="00CB4190">
      <w:pPr>
        <w:spacing w:line="480" w:lineRule="auto"/>
        <w:rPr>
          <w:rFonts w:ascii="Times New Roman" w:eastAsia="Times New Roman" w:hAnsi="Times New Roman" w:cs="Times New Roman"/>
          <w:lang w:val="en-NG"/>
        </w:rPr>
      </w:pPr>
    </w:p>
    <w:p w14:paraId="4700CC72"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“They think the wild things roam the streets in Africa.”</w:t>
      </w:r>
    </w:p>
    <w:p w14:paraId="04B00377" w14:textId="77777777" w:rsidR="00853CC8" w:rsidRPr="00853CC8" w:rsidRDefault="00853CC8" w:rsidP="00CB4190">
      <w:pPr>
        <w:spacing w:line="480" w:lineRule="auto"/>
        <w:rPr>
          <w:rFonts w:ascii="Times New Roman" w:eastAsia="Times New Roman" w:hAnsi="Times New Roman" w:cs="Times New Roman"/>
          <w:lang w:val="en-NG"/>
        </w:rPr>
      </w:pPr>
    </w:p>
    <w:p w14:paraId="6F819BBC"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“The more reason you should visit so that you can describe the experience next time they ask you.”</w:t>
      </w:r>
    </w:p>
    <w:p w14:paraId="5A405B47" w14:textId="77777777" w:rsidR="00853CC8" w:rsidRPr="00853CC8" w:rsidRDefault="00853CC8" w:rsidP="00CB4190">
      <w:pPr>
        <w:spacing w:line="480" w:lineRule="auto"/>
        <w:rPr>
          <w:rFonts w:ascii="Times New Roman" w:eastAsia="Times New Roman" w:hAnsi="Times New Roman" w:cs="Times New Roman"/>
          <w:lang w:val="en-NG"/>
        </w:rPr>
      </w:pPr>
    </w:p>
    <w:p w14:paraId="71FAA6D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“Would be nice, but I heard that your entry fee is expensive.”</w:t>
      </w:r>
    </w:p>
    <w:p w14:paraId="37E00743" w14:textId="77777777" w:rsidR="00853CC8" w:rsidRPr="00853CC8" w:rsidRDefault="00853CC8" w:rsidP="00CB4190">
      <w:pPr>
        <w:spacing w:line="480" w:lineRule="auto"/>
        <w:rPr>
          <w:rFonts w:ascii="Times New Roman" w:eastAsia="Times New Roman" w:hAnsi="Times New Roman" w:cs="Times New Roman"/>
          <w:lang w:val="en-NG"/>
        </w:rPr>
      </w:pPr>
    </w:p>
    <w:p w14:paraId="288357CE"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“Ahhh…” she laughs. “No, it’s free today.”</w:t>
      </w:r>
    </w:p>
    <w:p w14:paraId="51CC31BB" w14:textId="77777777" w:rsidR="00853CC8" w:rsidRPr="00853CC8" w:rsidRDefault="00853CC8" w:rsidP="00CB4190">
      <w:pPr>
        <w:spacing w:line="480" w:lineRule="auto"/>
        <w:rPr>
          <w:rFonts w:ascii="Times New Roman" w:eastAsia="Times New Roman" w:hAnsi="Times New Roman" w:cs="Times New Roman"/>
          <w:lang w:val="en-NG"/>
        </w:rPr>
      </w:pPr>
    </w:p>
    <w:p w14:paraId="219CC01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Folami does not understand. Will the General not be mad? </w:t>
      </w:r>
    </w:p>
    <w:p w14:paraId="1582983D" w14:textId="77777777" w:rsidR="00853CC8" w:rsidRPr="00853CC8" w:rsidRDefault="00853CC8" w:rsidP="00CB4190">
      <w:pPr>
        <w:spacing w:line="480" w:lineRule="auto"/>
        <w:rPr>
          <w:rFonts w:ascii="Times New Roman" w:eastAsia="Times New Roman" w:hAnsi="Times New Roman" w:cs="Times New Roman"/>
          <w:lang w:val="en-NG"/>
        </w:rPr>
      </w:pPr>
    </w:p>
    <w:p w14:paraId="4E171A20" w14:textId="6EAD673B"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 xml:space="preserve">“Just trust me,” she </w:t>
      </w:r>
      <w:r w:rsidR="00490519">
        <w:rPr>
          <w:rFonts w:ascii="Times New Roman" w:eastAsia="Times New Roman" w:hAnsi="Times New Roman" w:cs="Times New Roman"/>
          <w:color w:val="000000"/>
        </w:rPr>
        <w:t>tells him</w:t>
      </w:r>
      <w:r w:rsidRPr="00853CC8">
        <w:rPr>
          <w:rFonts w:ascii="Times New Roman" w:eastAsia="Times New Roman" w:hAnsi="Times New Roman" w:cs="Times New Roman"/>
          <w:color w:val="000000"/>
          <w:lang w:val="en-NG"/>
        </w:rPr>
        <w:t>. </w:t>
      </w:r>
    </w:p>
    <w:p w14:paraId="67521FC7" w14:textId="77777777" w:rsidR="00853CC8" w:rsidRPr="00853CC8" w:rsidRDefault="00853CC8" w:rsidP="00CB4190">
      <w:pPr>
        <w:spacing w:line="480" w:lineRule="auto"/>
        <w:rPr>
          <w:rFonts w:ascii="Times New Roman" w:eastAsia="Times New Roman" w:hAnsi="Times New Roman" w:cs="Times New Roman"/>
          <w:lang w:val="en-NG"/>
        </w:rPr>
      </w:pPr>
    </w:p>
    <w:p w14:paraId="549A138C"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He shrugs in surrender. </w:t>
      </w:r>
    </w:p>
    <w:p w14:paraId="35ECBE2C" w14:textId="77777777" w:rsidR="00853CC8" w:rsidRPr="00853CC8" w:rsidRDefault="00853CC8" w:rsidP="00CB4190">
      <w:pPr>
        <w:spacing w:line="480" w:lineRule="auto"/>
        <w:rPr>
          <w:rFonts w:ascii="Times New Roman" w:eastAsia="Times New Roman" w:hAnsi="Times New Roman" w:cs="Times New Roman"/>
          <w:lang w:val="en-NG"/>
        </w:rPr>
      </w:pPr>
    </w:p>
    <w:p w14:paraId="56486F6E"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lastRenderedPageBreak/>
        <w:t xml:space="preserve">Within minutes, the plan is in full gear. The sun is bright and climbing down the sky. My dark length waddles after my carrier, unnoticed. A new sign stands at the zoo’s entrance, overlooking the pot-holed road in front of it. It reads: </w:t>
      </w:r>
      <w:r w:rsidRPr="00853CC8">
        <w:rPr>
          <w:rFonts w:ascii="Times New Roman" w:eastAsia="Times New Roman" w:hAnsi="Times New Roman" w:cs="Times New Roman"/>
          <w:i/>
          <w:iCs/>
          <w:color w:val="000000"/>
          <w:lang w:val="en-NG"/>
        </w:rPr>
        <w:t xml:space="preserve">Free Entry, Today Only! </w:t>
      </w:r>
      <w:r w:rsidRPr="00853CC8">
        <w:rPr>
          <w:rFonts w:ascii="Times New Roman" w:eastAsia="Times New Roman" w:hAnsi="Times New Roman" w:cs="Times New Roman"/>
          <w:color w:val="000000"/>
          <w:lang w:val="en-NG"/>
        </w:rPr>
        <w:t xml:space="preserve">In much smaller, almost unreadable text, there’s also: </w:t>
      </w:r>
      <w:r w:rsidRPr="00853CC8">
        <w:rPr>
          <w:rFonts w:ascii="Times New Roman" w:eastAsia="Times New Roman" w:hAnsi="Times New Roman" w:cs="Times New Roman"/>
          <w:i/>
          <w:iCs/>
          <w:color w:val="000000"/>
          <w:lang w:val="en-NG"/>
        </w:rPr>
        <w:t>T&amp;C Apply!</w:t>
      </w:r>
    </w:p>
    <w:p w14:paraId="33E7B9CF" w14:textId="77777777" w:rsidR="00853CC8" w:rsidRPr="00853CC8" w:rsidRDefault="00853CC8" w:rsidP="00CB4190">
      <w:pPr>
        <w:spacing w:line="480" w:lineRule="auto"/>
        <w:rPr>
          <w:rFonts w:ascii="Times New Roman" w:eastAsia="Times New Roman" w:hAnsi="Times New Roman" w:cs="Times New Roman"/>
          <w:lang w:val="en-NG"/>
        </w:rPr>
      </w:pPr>
    </w:p>
    <w:p w14:paraId="5BD014C9"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One new person after another, followed by a group, and another, the zoo fills up. Most had seen the post Bimbo made on Facebook. The birds chirp and show off their colorful wings in the aviary. The snakes hiss and coil in their show-glass. One of the male lions walk to the cage bars. It stretches a paw forward and bares its intimidating canines in a ravenous yawn, the full glory of its luscious mane puffed around its head. </w:t>
      </w:r>
    </w:p>
    <w:p w14:paraId="58BA5403" w14:textId="77777777" w:rsidR="00853CC8" w:rsidRPr="00853CC8" w:rsidRDefault="00853CC8" w:rsidP="00CB4190">
      <w:pPr>
        <w:spacing w:line="480" w:lineRule="auto"/>
        <w:rPr>
          <w:rFonts w:ascii="Times New Roman" w:eastAsia="Times New Roman" w:hAnsi="Times New Roman" w:cs="Times New Roman"/>
          <w:lang w:val="en-NG"/>
        </w:rPr>
      </w:pPr>
    </w:p>
    <w:p w14:paraId="7F35CDA1"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Folami shudders. I feel something too, unfamiliar but ominous.</w:t>
      </w:r>
    </w:p>
    <w:p w14:paraId="4E1E91D3" w14:textId="77777777" w:rsidR="00853CC8" w:rsidRPr="00853CC8" w:rsidRDefault="00853CC8" w:rsidP="00CB4190">
      <w:pPr>
        <w:spacing w:line="480" w:lineRule="auto"/>
        <w:rPr>
          <w:rFonts w:ascii="Times New Roman" w:eastAsia="Times New Roman" w:hAnsi="Times New Roman" w:cs="Times New Roman"/>
          <w:lang w:val="en-NG"/>
        </w:rPr>
      </w:pPr>
    </w:p>
    <w:p w14:paraId="05CD1AB5" w14:textId="287171CE"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 xml:space="preserve">Not long after, Jibola makes an entrance, his </w:t>
      </w:r>
      <w:r w:rsidR="003D2F6E">
        <w:rPr>
          <w:rFonts w:ascii="Times New Roman" w:eastAsia="Times New Roman" w:hAnsi="Times New Roman" w:cs="Times New Roman"/>
          <w:color w:val="000000"/>
        </w:rPr>
        <w:t xml:space="preserve">white </w:t>
      </w:r>
      <w:r w:rsidRPr="00853CC8">
        <w:rPr>
          <w:rFonts w:ascii="Times New Roman" w:eastAsia="Times New Roman" w:hAnsi="Times New Roman" w:cs="Times New Roman"/>
          <w:color w:val="000000"/>
          <w:lang w:val="en-NG"/>
        </w:rPr>
        <w:t>sneakers looking as though it’s never touched the ground. He and my carrier hug and shake hands. The jolliness stirred between them is enough to tell any onlooker that they go way back. I do the same with his shadow, but the engagement is as flat as expected of lifeless puppets.</w:t>
      </w:r>
    </w:p>
    <w:p w14:paraId="28863712" w14:textId="77777777" w:rsidR="00853CC8" w:rsidRPr="00853CC8" w:rsidRDefault="00853CC8" w:rsidP="00CB4190">
      <w:pPr>
        <w:spacing w:line="480" w:lineRule="auto"/>
        <w:rPr>
          <w:rFonts w:ascii="Times New Roman" w:eastAsia="Times New Roman" w:hAnsi="Times New Roman" w:cs="Times New Roman"/>
          <w:lang w:val="en-NG"/>
        </w:rPr>
      </w:pPr>
    </w:p>
    <w:p w14:paraId="3FFB728C"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“Where’s your babe?” Jibola asks.</w:t>
      </w:r>
    </w:p>
    <w:p w14:paraId="2C6649DD" w14:textId="77777777" w:rsidR="00853CC8" w:rsidRPr="00853CC8" w:rsidRDefault="00853CC8" w:rsidP="00CB4190">
      <w:pPr>
        <w:spacing w:line="480" w:lineRule="auto"/>
        <w:rPr>
          <w:rFonts w:ascii="Times New Roman" w:eastAsia="Times New Roman" w:hAnsi="Times New Roman" w:cs="Times New Roman"/>
          <w:lang w:val="en-NG"/>
        </w:rPr>
      </w:pPr>
    </w:p>
    <w:p w14:paraId="6B2C776D"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As though in response, her voice comes over the public address system. “Good evening, everyone. Thanks for gracing us with your presence today. As I’m sure you read the free entry sign before coming in, please be sure to also read the exit terms and conditions now posted by the gate. The lions will be set free soon. The earlier you read, the better.”</w:t>
      </w:r>
    </w:p>
    <w:p w14:paraId="23EE9021" w14:textId="77777777" w:rsidR="00853CC8" w:rsidRPr="00853CC8" w:rsidRDefault="00853CC8" w:rsidP="00CB4190">
      <w:pPr>
        <w:spacing w:line="480" w:lineRule="auto"/>
        <w:rPr>
          <w:rFonts w:ascii="Times New Roman" w:eastAsia="Times New Roman" w:hAnsi="Times New Roman" w:cs="Times New Roman"/>
          <w:lang w:val="en-NG"/>
        </w:rPr>
      </w:pPr>
    </w:p>
    <w:p w14:paraId="121BFB76"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lastRenderedPageBreak/>
        <w:t xml:space="preserve">There’s a chorused murmur from the crowd. I feel the weight of Folarin’s confusion and shiver at the thought of inheriting his adrenaline moments like I’m doing his senses. Like everyone else, he and Jibola race to the exit. On a cardboard in uneven fonts, it reads: </w:t>
      </w:r>
      <w:r w:rsidRPr="00853CC8">
        <w:rPr>
          <w:rFonts w:ascii="Times New Roman" w:eastAsia="Times New Roman" w:hAnsi="Times New Roman" w:cs="Times New Roman"/>
          <w:i/>
          <w:iCs/>
          <w:color w:val="000000"/>
          <w:lang w:val="en-NG"/>
        </w:rPr>
        <w:t>Free Entry T&amp;Cs – Exit Costs N10,000 Each. Lions in Cage Only Until Sunset</w:t>
      </w:r>
      <w:r w:rsidRPr="00853CC8">
        <w:rPr>
          <w:rFonts w:ascii="Times New Roman" w:eastAsia="Times New Roman" w:hAnsi="Times New Roman" w:cs="Times New Roman"/>
          <w:color w:val="000000"/>
          <w:lang w:val="en-NG"/>
        </w:rPr>
        <w:t>. Bimbo sits protected by the glass booth, betraying no emotions as she adds, “Drop your money in the slider and I’ll click the green button to let you out, one person at a time.”</w:t>
      </w:r>
    </w:p>
    <w:p w14:paraId="568A9D8E" w14:textId="77777777" w:rsidR="00853CC8" w:rsidRPr="00853CC8" w:rsidRDefault="00853CC8" w:rsidP="00CB4190">
      <w:pPr>
        <w:spacing w:line="480" w:lineRule="auto"/>
        <w:rPr>
          <w:rFonts w:ascii="Times New Roman" w:eastAsia="Times New Roman" w:hAnsi="Times New Roman" w:cs="Times New Roman"/>
          <w:lang w:val="en-NG"/>
        </w:rPr>
      </w:pPr>
    </w:p>
    <w:p w14:paraId="1ECB3990" w14:textId="2AB1D0EE"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Folami’s heart skips a beat. I</w:t>
      </w:r>
      <w:r w:rsidR="003D2F6E">
        <w:rPr>
          <w:rFonts w:ascii="Times New Roman" w:eastAsia="Times New Roman" w:hAnsi="Times New Roman" w:cs="Times New Roman"/>
          <w:color w:val="000000"/>
        </w:rPr>
        <w:t>, too,</w:t>
      </w:r>
      <w:r w:rsidRPr="00853CC8">
        <w:rPr>
          <w:rFonts w:ascii="Times New Roman" w:eastAsia="Times New Roman" w:hAnsi="Times New Roman" w:cs="Times New Roman"/>
          <w:color w:val="000000"/>
          <w:lang w:val="en-NG"/>
        </w:rPr>
        <w:t xml:space="preserve"> feel something shift in me. I was only a mere solar shade, but here I am as scared as my carrier. Are these my own unread T&amp;Cs for growing senses? It’s a chaos around me and I feel it as me, not as Folami.</w:t>
      </w:r>
    </w:p>
    <w:p w14:paraId="756C0F25" w14:textId="77777777" w:rsidR="00853CC8" w:rsidRPr="00853CC8" w:rsidRDefault="00853CC8" w:rsidP="00CB4190">
      <w:pPr>
        <w:spacing w:line="480" w:lineRule="auto"/>
        <w:rPr>
          <w:rFonts w:ascii="Times New Roman" w:eastAsia="Times New Roman" w:hAnsi="Times New Roman" w:cs="Times New Roman"/>
          <w:lang w:val="en-NG"/>
        </w:rPr>
      </w:pPr>
    </w:p>
    <w:p w14:paraId="4D8DE35F"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“Abi you and your girlfriend dey mad ni?” Jibola has lost his British accent. The fury in his voice is softened by the semblance of crying. “Lion? Not dog or wolf o. Whole ass lions?!”</w:t>
      </w:r>
    </w:p>
    <w:p w14:paraId="575880C3" w14:textId="77777777" w:rsidR="00853CC8" w:rsidRPr="00853CC8" w:rsidRDefault="00853CC8" w:rsidP="00CB4190">
      <w:pPr>
        <w:spacing w:line="480" w:lineRule="auto"/>
        <w:rPr>
          <w:rFonts w:ascii="Times New Roman" w:eastAsia="Times New Roman" w:hAnsi="Times New Roman" w:cs="Times New Roman"/>
          <w:lang w:val="en-NG"/>
        </w:rPr>
      </w:pPr>
    </w:p>
    <w:p w14:paraId="79509D17"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 group of young men threaten to bring down the gate while the young ladies around them plead to be let out. A few people join the payment queue and frantically edge towards the revolving metal bars. Jibola kicks at Folami before joining the queue and pushing hard to force it forward.</w:t>
      </w:r>
    </w:p>
    <w:p w14:paraId="24A77CE9" w14:textId="77777777" w:rsidR="00853CC8" w:rsidRPr="00853CC8" w:rsidRDefault="00853CC8" w:rsidP="00CB4190">
      <w:pPr>
        <w:spacing w:line="480" w:lineRule="auto"/>
        <w:rPr>
          <w:rFonts w:ascii="Times New Roman" w:eastAsia="Times New Roman" w:hAnsi="Times New Roman" w:cs="Times New Roman"/>
          <w:lang w:val="en-NG"/>
        </w:rPr>
      </w:pPr>
    </w:p>
    <w:p w14:paraId="486FAC5E"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A text message slides into Folami’s phone. He glances towards Bimbo before clicking to read.</w:t>
      </w:r>
    </w:p>
    <w:p w14:paraId="7F34750D" w14:textId="77777777" w:rsidR="00853CC8" w:rsidRPr="00853CC8" w:rsidRDefault="00853CC8" w:rsidP="00CB4190">
      <w:pPr>
        <w:spacing w:line="480" w:lineRule="auto"/>
        <w:rPr>
          <w:rFonts w:ascii="Times New Roman" w:eastAsia="Times New Roman" w:hAnsi="Times New Roman" w:cs="Times New Roman"/>
          <w:lang w:val="en-NG"/>
        </w:rPr>
      </w:pPr>
    </w:p>
    <w:p w14:paraId="1A7B6AF0"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i/>
          <w:iCs/>
          <w:color w:val="000000"/>
          <w:lang w:val="en-NG"/>
        </w:rPr>
        <w:t>Dad messaged this morning. The zoo is shutting down. That’s why my mood has been shitty all day. I’m not letting any lions loose. Just some fun before we lose it all. Once your stingy friend pays up, I’ll call everything off</w:t>
      </w:r>
      <w:r w:rsidRPr="00853CC8">
        <w:rPr>
          <w:rFonts w:ascii="Times New Roman" w:eastAsia="Times New Roman" w:hAnsi="Times New Roman" w:cs="Times New Roman"/>
          <w:color w:val="000000"/>
          <w:lang w:val="en-NG"/>
        </w:rPr>
        <w:t>. </w:t>
      </w:r>
    </w:p>
    <w:p w14:paraId="0BC22C5E" w14:textId="77777777" w:rsidR="00853CC8" w:rsidRPr="00853CC8" w:rsidRDefault="00853CC8" w:rsidP="00CB4190">
      <w:pPr>
        <w:spacing w:line="480" w:lineRule="auto"/>
        <w:rPr>
          <w:rFonts w:ascii="Times New Roman" w:eastAsia="Times New Roman" w:hAnsi="Times New Roman" w:cs="Times New Roman"/>
          <w:lang w:val="en-NG"/>
        </w:rPr>
      </w:pPr>
    </w:p>
    <w:p w14:paraId="332CC7F3"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Folarin smiles and withdraws to his favorite guava tree. As I feel him relax, I do too. </w:t>
      </w:r>
    </w:p>
    <w:p w14:paraId="57FF78C9" w14:textId="77777777" w:rsidR="00853CC8" w:rsidRPr="00853CC8" w:rsidRDefault="00853CC8" w:rsidP="00CB4190">
      <w:pPr>
        <w:spacing w:line="480" w:lineRule="auto"/>
        <w:rPr>
          <w:rFonts w:ascii="Times New Roman" w:eastAsia="Times New Roman" w:hAnsi="Times New Roman" w:cs="Times New Roman"/>
          <w:lang w:val="en-NG"/>
        </w:rPr>
      </w:pPr>
    </w:p>
    <w:p w14:paraId="7EC9AA1B"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It is ten minutes after the announcement and over thirty people are still stuck in the zoo. A few who have no hope of paying the exit fee start to climb up the trees. One in a mango tree nearby must never have heard the thundering of a lion’s roar before, because when a lioness at the iron bars exercises its vocal chords, he comes crashing to the ground.</w:t>
      </w:r>
    </w:p>
    <w:p w14:paraId="198FCE03" w14:textId="77777777" w:rsidR="00853CC8" w:rsidRPr="00853CC8" w:rsidRDefault="00853CC8" w:rsidP="00CB4190">
      <w:pPr>
        <w:spacing w:line="480" w:lineRule="auto"/>
        <w:rPr>
          <w:rFonts w:ascii="Times New Roman" w:eastAsia="Times New Roman" w:hAnsi="Times New Roman" w:cs="Times New Roman"/>
          <w:lang w:val="en-NG"/>
        </w:rPr>
      </w:pPr>
    </w:p>
    <w:p w14:paraId="3CDF1AD6"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The first problem is: the fall sends Folami’s heart into a hysterical fit similar to that from the accident ten years ago. The second? I’m cast just by the beast’s hefty paws, its blood-stained claws jutting out. Clouded by fear, I make a frantic dash. I’m by the exit queue before realizing that Folami’s hysteria broke our pivot and tore me from him. </w:t>
      </w:r>
    </w:p>
    <w:p w14:paraId="56156419" w14:textId="77777777" w:rsidR="00853CC8" w:rsidRPr="00853CC8" w:rsidRDefault="00853CC8" w:rsidP="00CB4190">
      <w:pPr>
        <w:spacing w:line="480" w:lineRule="auto"/>
        <w:rPr>
          <w:rFonts w:ascii="Times New Roman" w:eastAsia="Times New Roman" w:hAnsi="Times New Roman" w:cs="Times New Roman"/>
          <w:lang w:val="en-NG"/>
        </w:rPr>
      </w:pPr>
    </w:p>
    <w:p w14:paraId="0DAE038E"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i/>
          <w:iCs/>
          <w:color w:val="000000"/>
          <w:lang w:val="en-NG"/>
        </w:rPr>
        <w:t>I am by myself?!</w:t>
      </w:r>
    </w:p>
    <w:p w14:paraId="67CB0459" w14:textId="77777777" w:rsidR="00853CC8" w:rsidRPr="00853CC8" w:rsidRDefault="00853CC8" w:rsidP="00CB4190">
      <w:pPr>
        <w:spacing w:line="480" w:lineRule="auto"/>
        <w:rPr>
          <w:rFonts w:ascii="Times New Roman" w:eastAsia="Times New Roman" w:hAnsi="Times New Roman" w:cs="Times New Roman"/>
          <w:lang w:val="en-NG"/>
        </w:rPr>
      </w:pPr>
    </w:p>
    <w:p w14:paraId="7272B926"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“Look, look, what’s that dark thing on the floor?”</w:t>
      </w:r>
    </w:p>
    <w:p w14:paraId="3635D972" w14:textId="77777777" w:rsidR="00853CC8" w:rsidRPr="00853CC8" w:rsidRDefault="00853CC8" w:rsidP="00CB4190">
      <w:pPr>
        <w:spacing w:line="480" w:lineRule="auto"/>
        <w:rPr>
          <w:rFonts w:ascii="Times New Roman" w:eastAsia="Times New Roman" w:hAnsi="Times New Roman" w:cs="Times New Roman"/>
          <w:lang w:val="en-NG"/>
        </w:rPr>
      </w:pPr>
    </w:p>
    <w:p w14:paraId="4AE3C0F5" w14:textId="77777777" w:rsidR="00853CC8" w:rsidRPr="00853CC8" w:rsidRDefault="00853CC8" w:rsidP="00CB4190">
      <w:pPr>
        <w:spacing w:line="480" w:lineRule="auto"/>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“Evil spirit!”</w:t>
      </w:r>
    </w:p>
    <w:p w14:paraId="1E6E48FA" w14:textId="77777777" w:rsidR="00853CC8" w:rsidRPr="00853CC8" w:rsidRDefault="00853CC8" w:rsidP="00CB4190">
      <w:pPr>
        <w:spacing w:line="480" w:lineRule="auto"/>
        <w:rPr>
          <w:rFonts w:ascii="Times New Roman" w:eastAsia="Times New Roman" w:hAnsi="Times New Roman" w:cs="Times New Roman"/>
          <w:lang w:val="en-NG"/>
        </w:rPr>
      </w:pPr>
    </w:p>
    <w:p w14:paraId="277D4DB0" w14:textId="77777777" w:rsidR="003D2F6E" w:rsidRDefault="00853CC8" w:rsidP="00CB4190">
      <w:pPr>
        <w:spacing w:line="480" w:lineRule="auto"/>
        <w:rPr>
          <w:rFonts w:ascii="Times New Roman" w:eastAsia="Times New Roman" w:hAnsi="Times New Roman" w:cs="Times New Roman"/>
          <w:color w:val="000000"/>
          <w:lang w:val="en-NG"/>
        </w:rPr>
      </w:pPr>
      <w:r w:rsidRPr="00853CC8">
        <w:rPr>
          <w:rFonts w:ascii="Times New Roman" w:eastAsia="Times New Roman" w:hAnsi="Times New Roman" w:cs="Times New Roman"/>
          <w:color w:val="000000"/>
          <w:lang w:val="en-NG"/>
        </w:rPr>
        <w:t xml:space="preserve">It’s another mad rush as everyone scampers away from me. Jibola drops on his knees, his mouth a crescent pointing down, his eyes shut tight and his face glistening with tears. Even Bimbo disappears from the booth. </w:t>
      </w:r>
    </w:p>
    <w:p w14:paraId="1D501D40" w14:textId="77777777" w:rsidR="00312C06" w:rsidRDefault="00312C06" w:rsidP="00CB4190">
      <w:pPr>
        <w:spacing w:line="480" w:lineRule="auto"/>
        <w:rPr>
          <w:rFonts w:ascii="Times New Roman" w:eastAsia="Times New Roman" w:hAnsi="Times New Roman" w:cs="Times New Roman"/>
          <w:color w:val="000000"/>
          <w:lang w:val="en-NG"/>
        </w:rPr>
      </w:pPr>
    </w:p>
    <w:p w14:paraId="07F26DB9" w14:textId="3EC17567" w:rsidR="00853CC8" w:rsidRDefault="00853CC8" w:rsidP="00CB4190">
      <w:pPr>
        <w:spacing w:line="480" w:lineRule="auto"/>
        <w:rPr>
          <w:rFonts w:ascii="Times New Roman" w:eastAsia="Times New Roman" w:hAnsi="Times New Roman" w:cs="Times New Roman"/>
          <w:color w:val="000000"/>
          <w:lang w:val="en-NG"/>
        </w:rPr>
      </w:pPr>
      <w:r w:rsidRPr="00853CC8">
        <w:rPr>
          <w:rFonts w:ascii="Times New Roman" w:eastAsia="Times New Roman" w:hAnsi="Times New Roman" w:cs="Times New Roman"/>
          <w:color w:val="000000"/>
          <w:lang w:val="en-NG"/>
        </w:rPr>
        <w:lastRenderedPageBreak/>
        <w:t xml:space="preserve">I dash back towards Folami, hoping to get back in place before this gets out of hand. The fear on his face grows into terror as he sights me. Like everyone else, he </w:t>
      </w:r>
      <w:r w:rsidR="00312C06">
        <w:rPr>
          <w:rFonts w:ascii="Times New Roman" w:eastAsia="Times New Roman" w:hAnsi="Times New Roman" w:cs="Times New Roman"/>
          <w:color w:val="000000"/>
        </w:rPr>
        <w:t>bolts</w:t>
      </w:r>
      <w:r w:rsidRPr="00853CC8">
        <w:rPr>
          <w:rFonts w:ascii="Times New Roman" w:eastAsia="Times New Roman" w:hAnsi="Times New Roman" w:cs="Times New Roman"/>
          <w:color w:val="000000"/>
          <w:lang w:val="en-NG"/>
        </w:rPr>
        <w:t xml:space="preserve"> from me. A different shadow is locked into his pivot, running alongside him.</w:t>
      </w:r>
    </w:p>
    <w:p w14:paraId="075EE258" w14:textId="77777777" w:rsidR="00853CC8" w:rsidRPr="00853CC8" w:rsidRDefault="00853CC8" w:rsidP="00CB4190">
      <w:pPr>
        <w:spacing w:line="480" w:lineRule="auto"/>
        <w:rPr>
          <w:rFonts w:ascii="Times New Roman" w:eastAsia="Times New Roman" w:hAnsi="Times New Roman" w:cs="Times New Roman"/>
          <w:lang w:val="en-NG"/>
        </w:rPr>
      </w:pPr>
    </w:p>
    <w:p w14:paraId="7A680FF2" w14:textId="77777777" w:rsidR="00853CC8" w:rsidRPr="00853CC8" w:rsidRDefault="00853CC8" w:rsidP="00CB4190">
      <w:pPr>
        <w:spacing w:line="480" w:lineRule="auto"/>
        <w:rPr>
          <w:rFonts w:ascii="Times New Roman" w:eastAsia="Times New Roman" w:hAnsi="Times New Roman" w:cs="Times New Roman"/>
          <w:lang w:val="en-NG"/>
        </w:rPr>
      </w:pPr>
    </w:p>
    <w:p w14:paraId="0538AA88" w14:textId="77777777" w:rsidR="00853CC8" w:rsidRPr="00853CC8" w:rsidRDefault="00853CC8" w:rsidP="00CB4190">
      <w:pPr>
        <w:spacing w:line="480" w:lineRule="auto"/>
        <w:jc w:val="center"/>
        <w:rPr>
          <w:rFonts w:ascii="Times New Roman" w:eastAsia="Times New Roman" w:hAnsi="Times New Roman" w:cs="Times New Roman"/>
          <w:lang w:val="en-NG"/>
        </w:rPr>
      </w:pPr>
      <w:r w:rsidRPr="00853CC8">
        <w:rPr>
          <w:rFonts w:ascii="Times New Roman" w:eastAsia="Times New Roman" w:hAnsi="Times New Roman" w:cs="Times New Roman"/>
          <w:color w:val="000000"/>
          <w:lang w:val="en-NG"/>
        </w:rPr>
        <w:t>END</w:t>
      </w:r>
    </w:p>
    <w:p w14:paraId="69F2E15F" w14:textId="77777777" w:rsidR="00853CC8" w:rsidRPr="00853CC8" w:rsidRDefault="00853CC8" w:rsidP="00CB4190">
      <w:pPr>
        <w:spacing w:after="240" w:line="480" w:lineRule="auto"/>
        <w:rPr>
          <w:rFonts w:ascii="Times New Roman" w:eastAsia="Times New Roman" w:hAnsi="Times New Roman" w:cs="Times New Roman"/>
          <w:lang w:val="en-NG"/>
        </w:rPr>
      </w:pPr>
    </w:p>
    <w:p w14:paraId="25BCDBAB" w14:textId="77777777" w:rsidR="00853CC8" w:rsidRPr="00853CC8" w:rsidRDefault="00853CC8" w:rsidP="00CB4190">
      <w:pPr>
        <w:spacing w:line="480" w:lineRule="auto"/>
        <w:rPr>
          <w:rFonts w:ascii="Times New Roman" w:eastAsia="Times New Roman" w:hAnsi="Times New Roman" w:cs="Times New Roman"/>
          <w:lang w:val="en-NG"/>
        </w:rPr>
      </w:pPr>
    </w:p>
    <w:p w14:paraId="1F7B3DA2" w14:textId="77777777" w:rsidR="008A25EA" w:rsidRPr="00853CC8" w:rsidRDefault="008A25EA" w:rsidP="00CB4190">
      <w:pPr>
        <w:spacing w:line="480" w:lineRule="auto"/>
      </w:pPr>
    </w:p>
    <w:sectPr w:rsidR="008A25EA" w:rsidRPr="00853CC8">
      <w:footerReference w:type="even" r:id="rId37"/>
      <w:footerReference w:type="default" r:id="rId38"/>
      <w:pgSz w:w="11906" w:h="16838"/>
      <w:pgMar w:top="1440" w:right="1440" w:bottom="1440" w:left="1440" w:header="708" w:footer="708"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46890DB" w14:textId="77777777" w:rsidR="00534A3C" w:rsidRDefault="00534A3C">
      <w:r>
        <w:separator/>
      </w:r>
    </w:p>
  </w:endnote>
  <w:endnote w:type="continuationSeparator" w:id="0">
    <w:p w14:paraId="3DF961A3" w14:textId="77777777" w:rsidR="00534A3C" w:rsidRDefault="00534A3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CC6C87" w14:textId="77777777" w:rsidR="008A25EA" w:rsidRDefault="00000000">
    <w:pPr>
      <w:pBdr>
        <w:top w:val="nil"/>
        <w:left w:val="nil"/>
        <w:bottom w:val="nil"/>
        <w:right w:val="nil"/>
        <w:between w:val="nil"/>
      </w:pBdr>
      <w:tabs>
        <w:tab w:val="center" w:pos="4513"/>
        <w:tab w:val="right" w:pos="9026"/>
      </w:tabs>
      <w:jc w:val="center"/>
      <w:rPr>
        <w:color w:val="000000"/>
      </w:rPr>
    </w:pPr>
    <w:r>
      <w:rPr>
        <w:color w:val="000000"/>
      </w:rPr>
      <w:fldChar w:fldCharType="begin"/>
    </w:r>
    <w:r>
      <w:rPr>
        <w:color w:val="000000"/>
      </w:rPr>
      <w:instrText>PAGE</w:instrText>
    </w:r>
    <w:r>
      <w:rPr>
        <w:color w:val="000000"/>
      </w:rPr>
      <w:fldChar w:fldCharType="separate"/>
    </w:r>
    <w:r>
      <w:rPr>
        <w:color w:val="000000"/>
      </w:rPr>
      <w:fldChar w:fldCharType="end"/>
    </w:r>
  </w:p>
  <w:p w14:paraId="066C633E" w14:textId="77777777" w:rsidR="008A25EA" w:rsidRDefault="008A25EA">
    <w:pPr>
      <w:pBdr>
        <w:top w:val="nil"/>
        <w:left w:val="nil"/>
        <w:bottom w:val="nil"/>
        <w:right w:val="nil"/>
        <w:between w:val="nil"/>
      </w:pBdr>
      <w:tabs>
        <w:tab w:val="center" w:pos="4513"/>
        <w:tab w:val="right" w:pos="9026"/>
      </w:tabs>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983F89" w14:textId="77777777" w:rsidR="008A25EA" w:rsidRDefault="00000000">
    <w:pPr>
      <w:pBdr>
        <w:top w:val="nil"/>
        <w:left w:val="nil"/>
        <w:bottom w:val="nil"/>
        <w:right w:val="nil"/>
        <w:between w:val="nil"/>
      </w:pBdr>
      <w:tabs>
        <w:tab w:val="center" w:pos="4513"/>
        <w:tab w:val="right" w:pos="9026"/>
      </w:tabs>
      <w:jc w:val="center"/>
      <w:rPr>
        <w:color w:val="000000"/>
      </w:rPr>
    </w:pPr>
    <w:r>
      <w:rPr>
        <w:color w:val="000000"/>
      </w:rPr>
      <w:fldChar w:fldCharType="begin"/>
    </w:r>
    <w:r>
      <w:rPr>
        <w:color w:val="000000"/>
      </w:rPr>
      <w:instrText>PAGE</w:instrText>
    </w:r>
    <w:r>
      <w:rPr>
        <w:color w:val="000000"/>
      </w:rPr>
      <w:fldChar w:fldCharType="separate"/>
    </w:r>
    <w:r>
      <w:rPr>
        <w:noProof/>
        <w:color w:val="000000"/>
      </w:rPr>
      <w:t>1</w:t>
    </w:r>
    <w:r>
      <w:rPr>
        <w:color w:val="000000"/>
      </w:rPr>
      <w:fldChar w:fldCharType="end"/>
    </w:r>
  </w:p>
  <w:p w14:paraId="7FCA21B0" w14:textId="77777777" w:rsidR="008A25EA" w:rsidRDefault="008A25EA">
    <w:pPr>
      <w:pBdr>
        <w:top w:val="nil"/>
        <w:left w:val="nil"/>
        <w:bottom w:val="nil"/>
        <w:right w:val="nil"/>
        <w:between w:val="nil"/>
      </w:pBdr>
      <w:tabs>
        <w:tab w:val="center" w:pos="4513"/>
        <w:tab w:val="right" w:pos="9026"/>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BC206A7" w14:textId="77777777" w:rsidR="00534A3C" w:rsidRDefault="00534A3C">
      <w:r>
        <w:separator/>
      </w:r>
    </w:p>
  </w:footnote>
  <w:footnote w:type="continuationSeparator" w:id="0">
    <w:p w14:paraId="28F33967" w14:textId="77777777" w:rsidR="00534A3C" w:rsidRDefault="00534A3C">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A25EA"/>
    <w:rsid w:val="000050DA"/>
    <w:rsid w:val="000B3076"/>
    <w:rsid w:val="00116AE8"/>
    <w:rsid w:val="00147445"/>
    <w:rsid w:val="00245648"/>
    <w:rsid w:val="002C36D5"/>
    <w:rsid w:val="00305FBB"/>
    <w:rsid w:val="00312C06"/>
    <w:rsid w:val="0036521C"/>
    <w:rsid w:val="003C6FE8"/>
    <w:rsid w:val="003D2F6E"/>
    <w:rsid w:val="003E47B5"/>
    <w:rsid w:val="003F58F7"/>
    <w:rsid w:val="0045406D"/>
    <w:rsid w:val="00490519"/>
    <w:rsid w:val="004C37E8"/>
    <w:rsid w:val="005346DA"/>
    <w:rsid w:val="00534A3C"/>
    <w:rsid w:val="00562D65"/>
    <w:rsid w:val="00586FFE"/>
    <w:rsid w:val="00590C81"/>
    <w:rsid w:val="005D7BC8"/>
    <w:rsid w:val="00623408"/>
    <w:rsid w:val="006C24AC"/>
    <w:rsid w:val="00853CC8"/>
    <w:rsid w:val="008A25EA"/>
    <w:rsid w:val="008E1BB9"/>
    <w:rsid w:val="00951C5B"/>
    <w:rsid w:val="009814FF"/>
    <w:rsid w:val="00A37CF6"/>
    <w:rsid w:val="00A722F7"/>
    <w:rsid w:val="00B75270"/>
    <w:rsid w:val="00B92924"/>
    <w:rsid w:val="00BC3EA4"/>
    <w:rsid w:val="00CB4190"/>
    <w:rsid w:val="00D61B86"/>
    <w:rsid w:val="00D6506D"/>
    <w:rsid w:val="00DE6772"/>
    <w:rsid w:val="00DF6A15"/>
    <w:rsid w:val="00E95A51"/>
    <w:rsid w:val="00F236D2"/>
    <w:rsid w:val="00F42EFD"/>
    <w:rsid w:val="00FE3F6C"/>
  </w:rsids>
  <m:mathPr>
    <m:mathFont m:val="Cambria Math"/>
    <m:brkBin m:val="before"/>
    <m:brkBinSub m:val="--"/>
    <m:smallFrac m:val="0"/>
    <m:dispDef/>
    <m:lMargin m:val="0"/>
    <m:rMargin m:val="0"/>
    <m:defJc m:val="centerGroup"/>
    <m:wrapIndent m:val="1440"/>
    <m:intLim m:val="subSup"/>
    <m:naryLim m:val="undOvr"/>
  </m:mathPr>
  <w:themeFontLang w:val="en-NG"/>
  <w:clrSchemeMapping w:bg1="light1" w:t1="dark1" w:bg2="light2" w:t2="dark2" w:accent1="accent1" w:accent2="accent2" w:accent3="accent3" w:accent4="accent4" w:accent5="accent5" w:accent6="accent6" w:hyperlink="hyperlink" w:followedHyperlink="followedHyperlink"/>
  <w:decimalSymbol w:val="."/>
  <w:listSeparator w:val=","/>
  <w14:docId w14:val="1CB5244A"/>
  <w15:docId w15:val="{462410D1-3ACB-E947-9174-FBFDBFF83E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SimSun"/>
        <w:sz w:val="24"/>
        <w:szCs w:val="24"/>
        <w:lang w:val="en-NG"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cs="Calibri"/>
      <w:lang w:val="en-US"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uiPriority w:val="99"/>
    <w:semiHidden/>
    <w:rPr>
      <w:rFonts w:cs="Calibri"/>
      <w:sz w:val="20"/>
      <w:szCs w:val="20"/>
      <w:lang w:val="en-US" w:eastAsia="en-GB"/>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586FFE"/>
    <w:rPr>
      <w:rFonts w:cs="Calibri"/>
      <w:lang w:val="en-US" w:eastAsia="en-GB"/>
    </w:rPr>
  </w:style>
  <w:style w:type="paragraph" w:styleId="NormalWeb">
    <w:name w:val="Normal (Web)"/>
    <w:basedOn w:val="Normal"/>
    <w:uiPriority w:val="99"/>
    <w:semiHidden/>
    <w:unhideWhenUsed/>
    <w:rsid w:val="00FE3F6C"/>
    <w:pPr>
      <w:spacing w:before="100" w:beforeAutospacing="1" w:after="100" w:afterAutospacing="1"/>
    </w:pPr>
    <w:rPr>
      <w:rFonts w:ascii="Times New Roman" w:eastAsia="Times New Roman" w:hAnsi="Times New Roman" w:cs="Times New Roman"/>
      <w:lang w:val="en-NG"/>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44046439">
      <w:bodyDiv w:val="1"/>
      <w:marLeft w:val="0"/>
      <w:marRight w:val="0"/>
      <w:marTop w:val="0"/>
      <w:marBottom w:val="0"/>
      <w:divBdr>
        <w:top w:val="none" w:sz="0" w:space="0" w:color="auto"/>
        <w:left w:val="none" w:sz="0" w:space="0" w:color="auto"/>
        <w:bottom w:val="none" w:sz="0" w:space="0" w:color="auto"/>
        <w:right w:val="none" w:sz="0" w:space="0" w:color="auto"/>
      </w:divBdr>
    </w:div>
    <w:div w:id="200292194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ntTable" Target="fontTable.xml"/><Relationship Id="rId21" Type="http://schemas.openxmlformats.org/officeDocument/2006/relationships/customXml" Target="../customXml/item21.xml"/><Relationship Id="rId34" Type="http://schemas.openxmlformats.org/officeDocument/2006/relationships/webSettings" Target="webSetting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ettings" Target="settings.xml"/><Relationship Id="rId38"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styles" Target="styles.xml"/><Relationship Id="rId37" Type="http://schemas.openxmlformats.org/officeDocument/2006/relationships/footer" Target="footer1.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endnotes" Target="endnote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footnotes" Target="footnotes.xml"/><Relationship Id="rId8" Type="http://schemas.openxmlformats.org/officeDocument/2006/relationships/customXml" Target="../customXml/item8.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5A0B1A22-C3DC-4B35-B24D-514F5309950E}">
  <ds:schemaRefs>
    <ds:schemaRef ds:uri="http://www.wps.cn/android/officeDocument/2013/mofficeCustomData"/>
  </ds:schemaRefs>
</ds:datastoreItem>
</file>

<file path=customXml/itemProps2.xml><?xml version="1.0" encoding="utf-8"?>
<ds:datastoreItem xmlns:ds="http://schemas.openxmlformats.org/officeDocument/2006/customXml" ds:itemID="{61A97C44-97BF-4ED4-A6F4-395C334FC3A4}">
  <ds:schemaRefs>
    <ds:schemaRef ds:uri="http://www.wps.cn/android/officeDocument/2013/mofficeCustomData"/>
  </ds:schemaRefs>
</ds:datastoreItem>
</file>

<file path=customXml/itemProps3.xml><?xml version="1.0" encoding="utf-8"?>
<ds:datastoreItem xmlns:ds="http://schemas.openxmlformats.org/officeDocument/2006/customXml" ds:itemID="{72A638FA-EBDE-4CF1-87D0-B5046596D371}">
  <ds:schemaRefs>
    <ds:schemaRef ds:uri="http://www.wps.cn/android/officeDocument/2013/mofficeCustomData"/>
  </ds:schemaRefs>
</ds:datastoreItem>
</file>

<file path=customXml/itemProps4.xml><?xml version="1.0" encoding="utf-8"?>
<ds:datastoreItem xmlns:ds="http://schemas.openxmlformats.org/officeDocument/2006/customXml" ds:itemID="{2F3512AD-D329-4A1D-8B80-406F9E0547B8}">
  <ds:schemaRefs>
    <ds:schemaRef ds:uri="http://www.wps.cn/android/officeDocument/2013/mofficeCustomData"/>
  </ds:schemaRefs>
</ds:datastoreItem>
</file>

<file path=customXml/itemProps5.xml><?xml version="1.0" encoding="utf-8"?>
<ds:datastoreItem xmlns:ds="http://schemas.openxmlformats.org/officeDocument/2006/customXml" ds:itemID="{2E9D6D0B-916F-4E21-9AE8-46101E7990ED}">
  <ds:schemaRefs>
    <ds:schemaRef ds:uri="http://www.wps.cn/android/officeDocument/2013/mofficeCustomData"/>
  </ds:schemaRefs>
</ds:datastoreItem>
</file>

<file path=customXml/itemProps6.xml><?xml version="1.0" encoding="utf-8"?>
<ds:datastoreItem xmlns:ds="http://schemas.openxmlformats.org/officeDocument/2006/customXml" ds:itemID="{BC782338-CBA9-4B24-87C3-C1938FDFA2AA}">
  <ds:schemaRefs>
    <ds:schemaRef ds:uri="http://www.wps.cn/android/officeDocument/2013/mofficeCustomData"/>
  </ds:schemaRefs>
</ds:datastoreItem>
</file>

<file path=customXml/itemProps7.xml><?xml version="1.0" encoding="utf-8"?>
<ds:datastoreItem xmlns:ds="http://schemas.openxmlformats.org/officeDocument/2006/customXml" ds:itemID="{4443DCC5-2E9C-4367-BB03-43E90B17B720}">
  <ds:schemaRefs>
    <ds:schemaRef ds:uri="http://www.wps.cn/android/officeDocument/2013/mofficeCustomData"/>
  </ds:schemaRefs>
</ds:datastoreItem>
</file>

<file path=customXml/itemProps8.xml><?xml version="1.0" encoding="utf-8"?>
<ds:datastoreItem xmlns:ds="http://schemas.openxmlformats.org/officeDocument/2006/customXml" ds:itemID="{0AF77609-1829-4423-928A-E53FC84E4AA1}">
  <ds:schemaRefs>
    <ds:schemaRef ds:uri="http://www.wps.cn/android/officeDocument/2013/mofficeCustomData"/>
  </ds:schemaRefs>
</ds:datastoreItem>
</file>

<file path=customXml/itemProps9.xml><?xml version="1.0" encoding="utf-8"?>
<ds:datastoreItem xmlns:ds="http://schemas.openxmlformats.org/officeDocument/2006/customXml" ds:itemID="{F0C6C7E7-AC55-4E3D-ACFC-61279138D179}">
  <ds:schemaRefs>
    <ds:schemaRef ds:uri="http://www.wps.cn/android/officeDocument/2013/mofficeCustomData"/>
  </ds:schemaRefs>
</ds:datastoreItem>
</file>

<file path=customXml/itemProps10.xml><?xml version="1.0" encoding="utf-8"?>
<ds:datastoreItem xmlns:ds="http://schemas.openxmlformats.org/officeDocument/2006/customXml" ds:itemID="{FD5F02E3-BD64-4CD7-81DF-EB3CDF61B367}">
  <ds:schemaRefs>
    <ds:schemaRef ds:uri="http://www.wps.cn/android/officeDocument/2013/mofficeCustomData"/>
  </ds:schemaRefs>
</ds:datastoreItem>
</file>

<file path=customXml/itemProps11.xml><?xml version="1.0" encoding="utf-8"?>
<ds:datastoreItem xmlns:ds="http://schemas.openxmlformats.org/officeDocument/2006/customXml" ds:itemID="{75738CC8-E309-4BF6-BD34-13120C7DD80A}">
  <ds:schemaRefs>
    <ds:schemaRef ds:uri="http://www.wps.cn/android/officeDocument/2013/mofficeCustomData"/>
  </ds:schemaRefs>
</ds:datastoreItem>
</file>

<file path=customXml/itemProps12.xml><?xml version="1.0" encoding="utf-8"?>
<ds:datastoreItem xmlns:ds="http://schemas.openxmlformats.org/officeDocument/2006/customXml" ds:itemID="{A9717EBF-019C-4811-914F-D7E7D1BA4A34}">
  <ds:schemaRefs>
    <ds:schemaRef ds:uri="http://www.wps.cn/android/officeDocument/2013/mofficeCustomData"/>
  </ds:schemaRefs>
</ds:datastoreItem>
</file>

<file path=customXml/itemProps13.xml><?xml version="1.0" encoding="utf-8"?>
<ds:datastoreItem xmlns:ds="http://schemas.openxmlformats.org/officeDocument/2006/customXml" ds:itemID="{78C90D08-0574-4B7B-A5BA-CB2D27C90209}">
  <ds:schemaRefs>
    <ds:schemaRef ds:uri="http://www.wps.cn/android/officeDocument/2013/mofficeCustomData"/>
  </ds:schemaRefs>
</ds:datastoreItem>
</file>

<file path=customXml/itemProps14.xml><?xml version="1.0" encoding="utf-8"?>
<ds:datastoreItem xmlns:ds="http://schemas.openxmlformats.org/officeDocument/2006/customXml" ds:itemID="{6AA24C62-4D86-4499-A19A-A8BCD2437943}">
  <ds:schemaRefs>
    <ds:schemaRef ds:uri="http://www.wps.cn/android/officeDocument/2013/mofficeCustomData"/>
  </ds:schemaRefs>
</ds:datastoreItem>
</file>

<file path=customXml/itemProps15.xml><?xml version="1.0" encoding="utf-8"?>
<ds:datastoreItem xmlns:ds="http://schemas.openxmlformats.org/officeDocument/2006/customXml" ds:itemID="{B6A6887B-D774-4668-AFDF-9FCFD428068B}">
  <ds:schemaRefs>
    <ds:schemaRef ds:uri="http://www.wps.cn/android/officeDocument/2013/mofficeCustomData"/>
  </ds:schemaRefs>
</ds:datastoreItem>
</file>

<file path=customXml/itemProps16.xml><?xml version="1.0" encoding="utf-8"?>
<ds:datastoreItem xmlns:ds="http://schemas.openxmlformats.org/officeDocument/2006/customXml" ds:itemID="{6C3CCF36-B5BA-4D8F-B2E5-5FF7B8D2F126}">
  <ds:schemaRefs>
    <ds:schemaRef ds:uri="http://www.wps.cn/android/officeDocument/2013/mofficeCustomData"/>
  </ds:schemaRefs>
</ds:datastoreItem>
</file>

<file path=customXml/itemProps17.xml><?xml version="1.0" encoding="utf-8"?>
<ds:datastoreItem xmlns:ds="http://schemas.openxmlformats.org/officeDocument/2006/customXml" ds:itemID="{94159E58-65F9-4D78-9B9D-FDD7F7B69FCA}">
  <ds:schemaRefs>
    <ds:schemaRef ds:uri="http://www.wps.cn/android/officeDocument/2013/mofficeCustomData"/>
  </ds:schemaRefs>
</ds:datastoreItem>
</file>

<file path=customXml/itemProps18.xml><?xml version="1.0" encoding="utf-8"?>
<ds:datastoreItem xmlns:ds="http://schemas.openxmlformats.org/officeDocument/2006/customXml" ds:itemID="{69B986FB-C2D6-4008-8B3E-12448714DEB6}">
  <ds:schemaRefs>
    <ds:schemaRef ds:uri="http://www.wps.cn/android/officeDocument/2013/mofficeCustomData"/>
  </ds:schemaRefs>
</ds:datastoreItem>
</file>

<file path=customXml/itemProps19.xml><?xml version="1.0" encoding="utf-8"?>
<ds:datastoreItem xmlns:ds="http://schemas.openxmlformats.org/officeDocument/2006/customXml" ds:itemID="{0713A301-DAD1-4BCD-954A-C995F3DE1FA6}">
  <ds:schemaRefs>
    <ds:schemaRef ds:uri="http://www.wps.cn/android/officeDocument/2013/mofficeCustomData"/>
  </ds:schemaRefs>
</ds:datastoreItem>
</file>

<file path=customXml/itemProps20.xml><?xml version="1.0" encoding="utf-8"?>
<ds:datastoreItem xmlns:ds="http://schemas.openxmlformats.org/officeDocument/2006/customXml" ds:itemID="{F9DBA33F-168A-4A07-B467-99AAF9B7AA22}">
  <ds:schemaRefs>
    <ds:schemaRef ds:uri="http://www.wps.cn/android/officeDocument/2013/mofficeCustomData"/>
  </ds:schemaRefs>
</ds:datastoreItem>
</file>

<file path=customXml/itemProps21.xml><?xml version="1.0" encoding="utf-8"?>
<ds:datastoreItem xmlns:ds="http://schemas.openxmlformats.org/officeDocument/2006/customXml" ds:itemID="{6E995C46-14FE-4A7F-A481-F9D002AD48D0}">
  <ds:schemaRefs>
    <ds:schemaRef ds:uri="http://www.wps.cn/android/officeDocument/2013/mofficeCustomData"/>
  </ds:schemaRefs>
</ds:datastoreItem>
</file>

<file path=customXml/itemProps22.xml><?xml version="1.0" encoding="utf-8"?>
<ds:datastoreItem xmlns:ds="http://schemas.openxmlformats.org/officeDocument/2006/customXml" ds:itemID="{8EFDAD54-6244-4A12-9958-4D5080BCB267}">
  <ds:schemaRefs>
    <ds:schemaRef ds:uri="http://www.wps.cn/android/officeDocument/2013/mofficeCustomData"/>
  </ds:schemaRefs>
</ds:datastoreItem>
</file>

<file path=customXml/itemProps23.xml><?xml version="1.0" encoding="utf-8"?>
<ds:datastoreItem xmlns:ds="http://schemas.openxmlformats.org/officeDocument/2006/customXml" ds:itemID="{442AD0F0-B07F-4627-929E-E2FD0BA8A6B2}">
  <ds:schemaRefs>
    <ds:schemaRef ds:uri="http://www.wps.cn/android/officeDocument/2013/mofficeCustomData"/>
  </ds:schemaRefs>
</ds:datastoreItem>
</file>

<file path=customXml/itemProps24.xml><?xml version="1.0" encoding="utf-8"?>
<ds:datastoreItem xmlns:ds="http://schemas.openxmlformats.org/officeDocument/2006/customXml" ds:itemID="{37B4DF40-56F6-4902-AAE1-41CDE59B4B2C}">
  <ds:schemaRefs>
    <ds:schemaRef ds:uri="http://www.wps.cn/android/officeDocument/2013/mofficeCustomData"/>
  </ds:schemaRefs>
</ds:datastoreItem>
</file>

<file path=customXml/itemProps25.xml><?xml version="1.0" encoding="utf-8"?>
<ds:datastoreItem xmlns:ds="http://schemas.openxmlformats.org/officeDocument/2006/customXml" ds:itemID="{D780D7FF-8596-43A1-96F2-FFF9D12146AC}">
  <ds:schemaRefs>
    <ds:schemaRef ds:uri="http://www.wps.cn/android/officeDocument/2013/mofficeCustomData"/>
  </ds:schemaRefs>
</ds:datastoreItem>
</file>

<file path=customXml/itemProps26.xml><?xml version="1.0" encoding="utf-8"?>
<ds:datastoreItem xmlns:ds="http://schemas.openxmlformats.org/officeDocument/2006/customXml" ds:itemID="{A57F162D-87D0-4C9E-80DB-FE2D3E6A842F}">
  <ds:schemaRefs>
    <ds:schemaRef ds:uri="http://www.wps.cn/android/officeDocument/2013/mofficeCustomData"/>
  </ds:schemaRefs>
</ds:datastoreItem>
</file>

<file path=customXml/itemProps27.xml><?xml version="1.0" encoding="utf-8"?>
<ds:datastoreItem xmlns:ds="http://schemas.openxmlformats.org/officeDocument/2006/customXml" ds:itemID="{84650CDE-81CB-4D60-850A-5F04DE517C61}">
  <ds:schemaRefs>
    <ds:schemaRef ds:uri="http://www.wps.cn/android/officeDocument/2013/mofficeCustomData"/>
  </ds:schemaRefs>
</ds:datastoreItem>
</file>

<file path=customXml/itemProps28.xml><?xml version="1.0" encoding="utf-8"?>
<ds:datastoreItem xmlns:ds="http://schemas.openxmlformats.org/officeDocument/2006/customXml" ds:itemID="{034D7531-D155-4231-BA69-545D520842FF}">
  <ds:schemaRefs>
    <ds:schemaRef ds:uri="http://www.wps.cn/android/officeDocument/2013/mofficeCustomData"/>
  </ds:schemaRefs>
</ds:datastoreItem>
</file>

<file path=customXml/itemProps29.xml><?xml version="1.0" encoding="utf-8"?>
<ds:datastoreItem xmlns:ds="http://schemas.openxmlformats.org/officeDocument/2006/customXml" ds:itemID="{A99FC681-2A7F-4E8C-941D-EF935694C842}">
  <ds:schemaRefs>
    <ds:schemaRef ds:uri="http://www.wps.cn/android/officeDocument/2013/mofficeCustomData"/>
  </ds:schemaRefs>
</ds:datastoreItem>
</file>

<file path=customXml/itemProps30.xml><?xml version="1.0" encoding="utf-8"?>
<ds:datastoreItem xmlns:ds="http://schemas.openxmlformats.org/officeDocument/2006/customXml" ds:itemID="{9579DCC6-84FF-43D9-9AF3-784C54F84329}">
  <ds:schemaRefs>
    <ds:schemaRef ds:uri="http://www.wps.cn/android/officeDocument/2013/mofficeCustomData"/>
  </ds:schemaRefs>
</ds:datastoreItem>
</file>

<file path=customXml/itemProps31.xml><?xml version="1.0" encoding="utf-8"?>
<ds:datastoreItem xmlns:ds="http://schemas.openxmlformats.org/officeDocument/2006/customXml" ds:itemID="{E5071B8C-F753-45DD-AC00-294A1E206ADA}">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646</TotalTime>
  <Pages>11</Pages>
  <Words>2043</Words>
  <Characters>11650</Characters>
  <Application>Microsoft Office Word</Application>
  <DocSecurity>0</DocSecurity>
  <Lines>97</Lines>
  <Paragraphs>27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13666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Microsoft Office User</dc:creator>
  <cp:lastModifiedBy>Microsoft Office User</cp:lastModifiedBy>
  <cp:revision>14</cp:revision>
  <dcterms:created xsi:type="dcterms:W3CDTF">2023-05-29T04:33:00Z</dcterms:created>
  <dcterms:modified xsi:type="dcterms:W3CDTF">2023-06-29T23:11:00Z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deece400ca764ecc85ac7034e536d50d</vt:lpwstr>
  </property>
</Properties>
</file>